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Inter"/>
      <p:regular r:id="rId22"/>
      <p:bold r:id="rId23"/>
      <p:italic r:id="rId24"/>
      <p:boldItalic r:id="rId25"/>
    </p:embeddedFont>
    <p:embeddedFont>
      <p:font typeface="Manrope SemiBold"/>
      <p:regular r:id="rId26"/>
      <p:bold r:id="rId27"/>
    </p:embeddedFont>
    <p:embeddedFont>
      <p:font typeface="Manrope"/>
      <p:regular r:id="rId28"/>
      <p:bold r:id="rId29"/>
    </p:embeddedFont>
    <p:embeddedFont>
      <p:font typeface="Manrope Medium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Inter-regular.fntdata"/><Relationship Id="rId21" Type="http://schemas.openxmlformats.org/officeDocument/2006/relationships/slide" Target="slides/slide17.xml"/><Relationship Id="rId24" Type="http://schemas.openxmlformats.org/officeDocument/2006/relationships/font" Target="fonts/Inter-italic.fntdata"/><Relationship Id="rId23" Type="http://schemas.openxmlformats.org/officeDocument/2006/relationships/font" Target="fonts/Inter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anropeSemiBold-regular.fntdata"/><Relationship Id="rId25" Type="http://schemas.openxmlformats.org/officeDocument/2006/relationships/font" Target="fonts/Inter-boldItalic.fntdata"/><Relationship Id="rId28" Type="http://schemas.openxmlformats.org/officeDocument/2006/relationships/font" Target="fonts/Manrope-regular.fntdata"/><Relationship Id="rId27" Type="http://schemas.openxmlformats.org/officeDocument/2006/relationships/font" Target="fonts/Manrope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anrop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anropeMedium-bold.fntdata"/><Relationship Id="rId30" Type="http://schemas.openxmlformats.org/officeDocument/2006/relationships/font" Target="fonts/ManropeMedium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22f89187e4e_0_2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22f89187e4e_0_2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350f7b965c7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350f7b965c7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350f7b965c7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350f7b965c7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34157e0510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34157e0510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350f7b965c7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350f7b965c7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34157e0510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34157e0510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131ff7c0f5b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131ff7c0f5b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3ac8bf5d7a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3ac8bf5d7a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3ac8bf5d7a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3ac8bf5d7a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350f7b965c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350f7b965c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22f89187e4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22f89187e4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13b627a12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13b627a12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350f7b965c7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350f7b965c7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34157e0510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34157e0510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34157e0510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34157e0510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34157e0510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34157e0510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34157e0510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34157e0510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flaticon.com/" TargetMode="External"/><Relationship Id="rId4" Type="http://schemas.openxmlformats.org/officeDocument/2006/relationships/hyperlink" Target="https://freepik.com/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46675" y="1733575"/>
            <a:ext cx="4211100" cy="13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46675" y="3233125"/>
            <a:ext cx="42111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1115775" y="4467744"/>
            <a:ext cx="2577160" cy="2638569"/>
            <a:chOff x="-1115775" y="4467744"/>
            <a:chExt cx="2577160" cy="2638569"/>
          </a:xfrm>
        </p:grpSpPr>
        <p:sp>
          <p:nvSpPr>
            <p:cNvPr id="12" name="Google Shape;12;p2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8" name="Google Shape;28;p2"/>
          <p:cNvGrpSpPr/>
          <p:nvPr/>
        </p:nvGrpSpPr>
        <p:grpSpPr>
          <a:xfrm>
            <a:off x="5985575" y="4420825"/>
            <a:ext cx="2744275" cy="2727763"/>
            <a:chOff x="5985575" y="4420825"/>
            <a:chExt cx="2744275" cy="2727763"/>
          </a:xfrm>
        </p:grpSpPr>
        <p:sp>
          <p:nvSpPr>
            <p:cNvPr id="29" name="Google Shape;29;p2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0" name="Google Shape;30;p2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736066" y="1684329"/>
                <a:ext cx="1122388" cy="1100964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800052" y="1767251"/>
                <a:ext cx="1142033" cy="1118596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946313" y="1863204"/>
                <a:ext cx="1065738" cy="1068357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1"/>
          <p:cNvSpPr txBox="1"/>
          <p:nvPr>
            <p:ph hasCustomPrompt="1" type="title"/>
          </p:nvPr>
        </p:nvSpPr>
        <p:spPr>
          <a:xfrm>
            <a:off x="1078800" y="1282933"/>
            <a:ext cx="6986400" cy="16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9pPr>
          </a:lstStyle>
          <a:p>
            <a:r>
              <a:t>xx%</a:t>
            </a:r>
          </a:p>
        </p:txBody>
      </p:sp>
      <p:sp>
        <p:nvSpPr>
          <p:cNvPr id="413" name="Google Shape;413;p11"/>
          <p:cNvSpPr txBox="1"/>
          <p:nvPr>
            <p:ph idx="1" type="subTitle"/>
          </p:nvPr>
        </p:nvSpPr>
        <p:spPr>
          <a:xfrm>
            <a:off x="1078800" y="3130400"/>
            <a:ext cx="69864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414" name="Google Shape;414;p11"/>
          <p:cNvGrpSpPr/>
          <p:nvPr/>
        </p:nvGrpSpPr>
        <p:grpSpPr>
          <a:xfrm flipH="1">
            <a:off x="3200061" y="4600922"/>
            <a:ext cx="2577160" cy="2638569"/>
            <a:chOff x="-1115775" y="4467744"/>
            <a:chExt cx="2577160" cy="2638569"/>
          </a:xfrm>
        </p:grpSpPr>
        <p:sp>
          <p:nvSpPr>
            <p:cNvPr id="415" name="Google Shape;415;p11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16" name="Google Shape;416;p11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417" name="Google Shape;417;p1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1" name="Google Shape;421;p1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2" name="Google Shape;422;p1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3" name="Google Shape;423;p11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4" name="Google Shape;424;p11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5" name="Google Shape;425;p11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6" name="Google Shape;426;p1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7" name="Google Shape;427;p1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0" name="Google Shape;430;p1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31" name="Google Shape;431;p11"/>
          <p:cNvGrpSpPr/>
          <p:nvPr/>
        </p:nvGrpSpPr>
        <p:grpSpPr>
          <a:xfrm>
            <a:off x="8006708" y="-2008234"/>
            <a:ext cx="2750618" cy="2741916"/>
            <a:chOff x="2724182" y="-1866850"/>
            <a:chExt cx="2750618" cy="2741916"/>
          </a:xfrm>
        </p:grpSpPr>
        <p:sp>
          <p:nvSpPr>
            <p:cNvPr id="432" name="Google Shape;432;p11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33" name="Google Shape;433;p11"/>
            <p:cNvGrpSpPr/>
            <p:nvPr/>
          </p:nvGrpSpPr>
          <p:grpSpPr>
            <a:xfrm flipH="1" rot="-5400000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434" name="Google Shape;434;p1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5" name="Google Shape;435;p1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6" name="Google Shape;436;p1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7" name="Google Shape;437;p1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8" name="Google Shape;438;p1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9" name="Google Shape;439;p1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0" name="Google Shape;440;p11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1" name="Google Shape;441;p11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2" name="Google Shape;442;p11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3" name="Google Shape;443;p1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" name="Google Shape;444;p1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5" name="Google Shape;445;p1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" name="Google Shape;446;p1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7" name="Google Shape;447;p1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48" name="Google Shape;448;p11"/>
          <p:cNvGrpSpPr/>
          <p:nvPr/>
        </p:nvGrpSpPr>
        <p:grpSpPr>
          <a:xfrm rot="5400000">
            <a:off x="-1471608" y="-1860634"/>
            <a:ext cx="2750618" cy="2741916"/>
            <a:chOff x="2724182" y="-1866850"/>
            <a:chExt cx="2750618" cy="2741916"/>
          </a:xfrm>
        </p:grpSpPr>
        <p:sp>
          <p:nvSpPr>
            <p:cNvPr id="449" name="Google Shape;449;p11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50" name="Google Shape;450;p11"/>
            <p:cNvGrpSpPr/>
            <p:nvPr/>
          </p:nvGrpSpPr>
          <p:grpSpPr>
            <a:xfrm flipH="1" rot="-5400000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451" name="Google Shape;451;p1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3" name="Google Shape;453;p1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4" name="Google Shape;454;p1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5" name="Google Shape;455;p1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6" name="Google Shape;456;p1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7" name="Google Shape;457;p11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8" name="Google Shape;458;p11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3"/>
          <p:cNvSpPr txBox="1"/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8" name="Google Shape;468;p13"/>
          <p:cNvSpPr txBox="1"/>
          <p:nvPr>
            <p:ph idx="1" type="subTitle"/>
          </p:nvPr>
        </p:nvSpPr>
        <p:spPr>
          <a:xfrm>
            <a:off x="1746575" y="1668324"/>
            <a:ext cx="24693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469" name="Google Shape;469;p13"/>
          <p:cNvSpPr txBox="1"/>
          <p:nvPr>
            <p:ph hasCustomPrompt="1" idx="2" type="title"/>
          </p:nvPr>
        </p:nvSpPr>
        <p:spPr>
          <a:xfrm>
            <a:off x="817950" y="1668324"/>
            <a:ext cx="8763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70" name="Google Shape;470;p13"/>
          <p:cNvSpPr txBox="1"/>
          <p:nvPr>
            <p:ph idx="3" type="subTitle"/>
          </p:nvPr>
        </p:nvSpPr>
        <p:spPr>
          <a:xfrm>
            <a:off x="1746575" y="3224098"/>
            <a:ext cx="24693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471" name="Google Shape;471;p13"/>
          <p:cNvSpPr txBox="1"/>
          <p:nvPr>
            <p:ph hasCustomPrompt="1" idx="4" type="title"/>
          </p:nvPr>
        </p:nvSpPr>
        <p:spPr>
          <a:xfrm>
            <a:off x="817950" y="3224098"/>
            <a:ext cx="8763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72" name="Google Shape;472;p13"/>
          <p:cNvSpPr txBox="1"/>
          <p:nvPr>
            <p:ph idx="5" type="subTitle"/>
          </p:nvPr>
        </p:nvSpPr>
        <p:spPr>
          <a:xfrm>
            <a:off x="5808625" y="1668324"/>
            <a:ext cx="25602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473" name="Google Shape;473;p13"/>
          <p:cNvSpPr txBox="1"/>
          <p:nvPr>
            <p:ph hasCustomPrompt="1" idx="6" type="title"/>
          </p:nvPr>
        </p:nvSpPr>
        <p:spPr>
          <a:xfrm>
            <a:off x="4880000" y="1668324"/>
            <a:ext cx="8763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74" name="Google Shape;474;p13"/>
          <p:cNvSpPr txBox="1"/>
          <p:nvPr>
            <p:ph idx="7" type="subTitle"/>
          </p:nvPr>
        </p:nvSpPr>
        <p:spPr>
          <a:xfrm>
            <a:off x="5808625" y="3224098"/>
            <a:ext cx="25602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475" name="Google Shape;475;p13"/>
          <p:cNvSpPr txBox="1"/>
          <p:nvPr>
            <p:ph hasCustomPrompt="1" idx="8" type="title"/>
          </p:nvPr>
        </p:nvSpPr>
        <p:spPr>
          <a:xfrm>
            <a:off x="4880000" y="3224098"/>
            <a:ext cx="8763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grpSp>
        <p:nvGrpSpPr>
          <p:cNvPr id="476" name="Google Shape;476;p13"/>
          <p:cNvGrpSpPr/>
          <p:nvPr/>
        </p:nvGrpSpPr>
        <p:grpSpPr>
          <a:xfrm>
            <a:off x="-1385268" y="4460422"/>
            <a:ext cx="2744275" cy="2727763"/>
            <a:chOff x="5985575" y="4420825"/>
            <a:chExt cx="2744275" cy="2727763"/>
          </a:xfrm>
        </p:grpSpPr>
        <p:sp>
          <p:nvSpPr>
            <p:cNvPr id="477" name="Google Shape;477;p1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78" name="Google Shape;478;p13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479" name="Google Shape;479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1" name="Google Shape;481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2" name="Google Shape;482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3" name="Google Shape;483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4" name="Google Shape;484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>
                <a:off x="1732963" y="1684323"/>
                <a:ext cx="1125421" cy="1098689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1796949" y="1767253"/>
                <a:ext cx="1145258" cy="1143622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1943210" y="1863197"/>
                <a:ext cx="1068918" cy="1093424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93" name="Google Shape;493;p13"/>
          <p:cNvGrpSpPr/>
          <p:nvPr/>
        </p:nvGrpSpPr>
        <p:grpSpPr>
          <a:xfrm>
            <a:off x="7875908" y="-2134584"/>
            <a:ext cx="2750618" cy="2741916"/>
            <a:chOff x="2724182" y="-1866850"/>
            <a:chExt cx="2750618" cy="2741916"/>
          </a:xfrm>
        </p:grpSpPr>
        <p:sp>
          <p:nvSpPr>
            <p:cNvPr id="494" name="Google Shape;494;p13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95" name="Google Shape;495;p13"/>
            <p:cNvGrpSpPr/>
            <p:nvPr/>
          </p:nvGrpSpPr>
          <p:grpSpPr>
            <a:xfrm flipH="1" rot="-5400000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496" name="Google Shape;496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7" name="Google Shape;507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8" name="Google Shape;508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10" name="Google Shape;510;p13"/>
          <p:cNvGrpSpPr/>
          <p:nvPr/>
        </p:nvGrpSpPr>
        <p:grpSpPr>
          <a:xfrm flipH="1">
            <a:off x="7927832" y="4405872"/>
            <a:ext cx="2577160" cy="2638569"/>
            <a:chOff x="-1115775" y="4467744"/>
            <a:chExt cx="2577160" cy="2638569"/>
          </a:xfrm>
        </p:grpSpPr>
        <p:sp>
          <p:nvSpPr>
            <p:cNvPr id="511" name="Google Shape;511;p1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12" name="Google Shape;512;p13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13" name="Google Shape;513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8" name="Google Shape;518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9" name="Google Shape;519;p13"/>
              <p:cNvSpPr/>
              <p:nvPr/>
            </p:nvSpPr>
            <p:spPr>
              <a:xfrm>
                <a:off x="1736082" y="1684323"/>
                <a:ext cx="1122388" cy="112826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0" name="Google Shape;520;p13"/>
              <p:cNvSpPr/>
              <p:nvPr/>
            </p:nvSpPr>
            <p:spPr>
              <a:xfrm>
                <a:off x="1781796" y="1767253"/>
                <a:ext cx="1160432" cy="1145707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1" name="Google Shape;521;p13"/>
              <p:cNvSpPr/>
              <p:nvPr/>
            </p:nvSpPr>
            <p:spPr>
              <a:xfrm>
                <a:off x="1891495" y="1863197"/>
                <a:ext cx="1120549" cy="1141314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2" name="Google Shape;522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4" name="Google Shape;524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5" name="Google Shape;525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6" name="Google Shape;526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27" name="Google Shape;527;p13"/>
          <p:cNvGrpSpPr/>
          <p:nvPr/>
        </p:nvGrpSpPr>
        <p:grpSpPr>
          <a:xfrm flipH="1" rot="10800000">
            <a:off x="-1141068" y="-2002410"/>
            <a:ext cx="2577160" cy="2638569"/>
            <a:chOff x="-1115775" y="4467744"/>
            <a:chExt cx="2577160" cy="2638569"/>
          </a:xfrm>
        </p:grpSpPr>
        <p:sp>
          <p:nvSpPr>
            <p:cNvPr id="528" name="Google Shape;528;p1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29" name="Google Shape;529;p13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30" name="Google Shape;530;p1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1" name="Google Shape;531;p1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2" name="Google Shape;532;p1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3" name="Google Shape;533;p1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4" name="Google Shape;534;p1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5" name="Google Shape;535;p1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1738076" y="1684323"/>
                <a:ext cx="1120302" cy="1120681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1747229" y="1767253"/>
                <a:ext cx="1194952" cy="1174905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8" name="Google Shape;538;p13"/>
              <p:cNvSpPr/>
              <p:nvPr/>
            </p:nvSpPr>
            <p:spPr>
              <a:xfrm>
                <a:off x="1866065" y="1863197"/>
                <a:ext cx="1145991" cy="1133831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9" name="Google Shape;539;p1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2" name="Google Shape;542;p1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3" name="Google Shape;543;p1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/>
          <p:nvPr>
            <p:ph type="title"/>
          </p:nvPr>
        </p:nvSpPr>
        <p:spPr>
          <a:xfrm>
            <a:off x="783150" y="3682225"/>
            <a:ext cx="7577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6" name="Google Shape;546;p14"/>
          <p:cNvSpPr txBox="1"/>
          <p:nvPr>
            <p:ph idx="1" type="subTitle"/>
          </p:nvPr>
        </p:nvSpPr>
        <p:spPr>
          <a:xfrm>
            <a:off x="783150" y="1974401"/>
            <a:ext cx="7577700" cy="15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547" name="Google Shape;547;p14"/>
          <p:cNvGrpSpPr/>
          <p:nvPr/>
        </p:nvGrpSpPr>
        <p:grpSpPr>
          <a:xfrm flipH="1" rot="5400000">
            <a:off x="7615159" y="-1826249"/>
            <a:ext cx="2651748" cy="2575817"/>
            <a:chOff x="-1190362" y="4530496"/>
            <a:chExt cx="2651748" cy="2575817"/>
          </a:xfrm>
        </p:grpSpPr>
        <p:sp>
          <p:nvSpPr>
            <p:cNvPr id="548" name="Google Shape;548;p14"/>
            <p:cNvSpPr/>
            <p:nvPr/>
          </p:nvSpPr>
          <p:spPr>
            <a:xfrm>
              <a:off x="-1190362" y="47725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49" name="Google Shape;549;p14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50" name="Google Shape;550;p1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1" name="Google Shape;551;p1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2" name="Google Shape;552;p1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3" name="Google Shape;553;p1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4" name="Google Shape;554;p1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5" name="Google Shape;555;p1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6" name="Google Shape;556;p14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7" name="Google Shape;557;p14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8" name="Google Shape;558;p14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9" name="Google Shape;559;p1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0" name="Google Shape;560;p1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1" name="Google Shape;561;p1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2" name="Google Shape;562;p1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3" name="Google Shape;563;p1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64" name="Google Shape;564;p14"/>
          <p:cNvGrpSpPr/>
          <p:nvPr/>
        </p:nvGrpSpPr>
        <p:grpSpPr>
          <a:xfrm rot="5400000">
            <a:off x="-1544742" y="-1909309"/>
            <a:ext cx="2750618" cy="2741916"/>
            <a:chOff x="2724182" y="-1866850"/>
            <a:chExt cx="2750618" cy="2741916"/>
          </a:xfrm>
        </p:grpSpPr>
        <p:sp>
          <p:nvSpPr>
            <p:cNvPr id="565" name="Google Shape;565;p14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66" name="Google Shape;566;p14"/>
            <p:cNvGrpSpPr/>
            <p:nvPr/>
          </p:nvGrpSpPr>
          <p:grpSpPr>
            <a:xfrm flipH="1" rot="-5400000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567" name="Google Shape;567;p1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8" name="Google Shape;568;p1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9" name="Google Shape;569;p1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0" name="Google Shape;570;p1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1" name="Google Shape;571;p1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2" name="Google Shape;572;p1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3" name="Google Shape;573;p14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4" name="Google Shape;574;p14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5" name="Google Shape;575;p14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6" name="Google Shape;576;p1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7" name="Google Shape;577;p1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8" name="Google Shape;578;p1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9" name="Google Shape;579;p1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0" name="Google Shape;580;p1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581" name="Google Shape;581;p14"/>
          <p:cNvGrpSpPr/>
          <p:nvPr/>
        </p:nvGrpSpPr>
        <p:grpSpPr>
          <a:xfrm rot="10800000">
            <a:off x="-1640017" y="4496341"/>
            <a:ext cx="2750618" cy="2741916"/>
            <a:chOff x="2724182" y="-1866850"/>
            <a:chExt cx="2750618" cy="2741916"/>
          </a:xfrm>
        </p:grpSpPr>
        <p:sp>
          <p:nvSpPr>
            <p:cNvPr id="582" name="Google Shape;582;p14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83" name="Google Shape;583;p14"/>
            <p:cNvGrpSpPr/>
            <p:nvPr/>
          </p:nvGrpSpPr>
          <p:grpSpPr>
            <a:xfrm flipH="1" rot="-5400000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584" name="Google Shape;584;p1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5" name="Google Shape;585;p1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6" name="Google Shape;586;p1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7" name="Google Shape;587;p1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8" name="Google Shape;588;p1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9" name="Google Shape;589;p1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0" name="Google Shape;590;p14"/>
              <p:cNvSpPr/>
              <p:nvPr/>
            </p:nvSpPr>
            <p:spPr>
              <a:xfrm>
                <a:off x="1726391" y="1684321"/>
                <a:ext cx="1131867" cy="112352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1" name="Google Shape;591;p14"/>
              <p:cNvSpPr/>
              <p:nvPr/>
            </p:nvSpPr>
            <p:spPr>
              <a:xfrm>
                <a:off x="1781240" y="1767255"/>
                <a:ext cx="1160811" cy="1150258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2" name="Google Shape;592;p14"/>
              <p:cNvSpPr/>
              <p:nvPr/>
            </p:nvSpPr>
            <p:spPr>
              <a:xfrm>
                <a:off x="1890925" y="1863197"/>
                <a:ext cx="1121111" cy="1118304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3" name="Google Shape;593;p1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4" name="Google Shape;594;p1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5" name="Google Shape;595;p1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6" name="Google Shape;596;p1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7" name="Google Shape;597;p1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5"/>
          <p:cNvSpPr txBox="1"/>
          <p:nvPr>
            <p:ph type="title"/>
          </p:nvPr>
        </p:nvSpPr>
        <p:spPr>
          <a:xfrm>
            <a:off x="5456275" y="2122025"/>
            <a:ext cx="2974500" cy="1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600" name="Google Shape;600;p15"/>
          <p:cNvSpPr txBox="1"/>
          <p:nvPr>
            <p:ph hasCustomPrompt="1" idx="2" type="title"/>
          </p:nvPr>
        </p:nvSpPr>
        <p:spPr>
          <a:xfrm>
            <a:off x="7354675" y="1055725"/>
            <a:ext cx="1076100" cy="10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grpSp>
        <p:nvGrpSpPr>
          <p:cNvPr id="601" name="Google Shape;601;p15"/>
          <p:cNvGrpSpPr/>
          <p:nvPr/>
        </p:nvGrpSpPr>
        <p:grpSpPr>
          <a:xfrm flipH="1" rot="5400000">
            <a:off x="-1448461" y="4086201"/>
            <a:ext cx="2744275" cy="2727763"/>
            <a:chOff x="5985575" y="4420825"/>
            <a:chExt cx="2744275" cy="2727763"/>
          </a:xfrm>
        </p:grpSpPr>
        <p:sp>
          <p:nvSpPr>
            <p:cNvPr id="602" name="Google Shape;602;p15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03" name="Google Shape;603;p15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604" name="Google Shape;604;p1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5" name="Google Shape;605;p1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6" name="Google Shape;606;p1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7" name="Google Shape;607;p1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8" name="Google Shape;608;p1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9" name="Google Shape;609;p1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0" name="Google Shape;610;p15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1" name="Google Shape;611;p15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2" name="Google Shape;612;p15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3" name="Google Shape;613;p1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5" name="Google Shape;615;p1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6" name="Google Shape;616;p1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7" name="Google Shape;617;p1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618" name="Google Shape;618;p15"/>
          <p:cNvGrpSpPr/>
          <p:nvPr/>
        </p:nvGrpSpPr>
        <p:grpSpPr>
          <a:xfrm flipH="1" rot="5400000">
            <a:off x="8033689" y="4071318"/>
            <a:ext cx="2744275" cy="2727763"/>
            <a:chOff x="5985575" y="4420825"/>
            <a:chExt cx="2744275" cy="2727763"/>
          </a:xfrm>
        </p:grpSpPr>
        <p:sp>
          <p:nvSpPr>
            <p:cNvPr id="619" name="Google Shape;619;p15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20" name="Google Shape;620;p15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621" name="Google Shape;621;p1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2" name="Google Shape;622;p1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3" name="Google Shape;623;p1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4" name="Google Shape;624;p1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5" name="Google Shape;625;p1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6" name="Google Shape;626;p1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635" name="Google Shape;635;p15"/>
          <p:cNvGrpSpPr/>
          <p:nvPr/>
        </p:nvGrpSpPr>
        <p:grpSpPr>
          <a:xfrm rot="10800000">
            <a:off x="3706711" y="-2251481"/>
            <a:ext cx="2577160" cy="2638569"/>
            <a:chOff x="-1115775" y="4467744"/>
            <a:chExt cx="2577160" cy="2638569"/>
          </a:xfrm>
        </p:grpSpPr>
        <p:sp>
          <p:nvSpPr>
            <p:cNvPr id="636" name="Google Shape;636;p15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37" name="Google Shape;637;p15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638" name="Google Shape;638;p1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0" name="Google Shape;640;p1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1" name="Google Shape;641;p1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2" name="Google Shape;642;p1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6" name="Google Shape;646;p15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7" name="Google Shape;647;p1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8" name="Google Shape;648;p1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9" name="Google Shape;649;p1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0" name="Google Shape;650;p1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1" name="Google Shape;651;p1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6"/>
          <p:cNvSpPr txBox="1"/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654" name="Google Shape;654;p16"/>
          <p:cNvSpPr txBox="1"/>
          <p:nvPr>
            <p:ph idx="1" type="subTitle"/>
          </p:nvPr>
        </p:nvSpPr>
        <p:spPr>
          <a:xfrm>
            <a:off x="792850" y="3218025"/>
            <a:ext cx="22410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5" name="Google Shape;655;p16"/>
          <p:cNvSpPr txBox="1"/>
          <p:nvPr>
            <p:ph hasCustomPrompt="1" idx="2" type="title"/>
          </p:nvPr>
        </p:nvSpPr>
        <p:spPr>
          <a:xfrm>
            <a:off x="792850" y="1754925"/>
            <a:ext cx="22410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56" name="Google Shape;656;p16"/>
          <p:cNvSpPr txBox="1"/>
          <p:nvPr>
            <p:ph idx="3" type="subTitle"/>
          </p:nvPr>
        </p:nvSpPr>
        <p:spPr>
          <a:xfrm>
            <a:off x="792850" y="2748962"/>
            <a:ext cx="2241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657" name="Google Shape;657;p16"/>
          <p:cNvSpPr txBox="1"/>
          <p:nvPr>
            <p:ph idx="4" type="subTitle"/>
          </p:nvPr>
        </p:nvSpPr>
        <p:spPr>
          <a:xfrm>
            <a:off x="6110125" y="3218025"/>
            <a:ext cx="22410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8" name="Google Shape;658;p16"/>
          <p:cNvSpPr txBox="1"/>
          <p:nvPr>
            <p:ph hasCustomPrompt="1" idx="5" type="title"/>
          </p:nvPr>
        </p:nvSpPr>
        <p:spPr>
          <a:xfrm>
            <a:off x="6110125" y="1754925"/>
            <a:ext cx="22410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59" name="Google Shape;659;p16"/>
          <p:cNvSpPr txBox="1"/>
          <p:nvPr>
            <p:ph idx="6" type="subTitle"/>
          </p:nvPr>
        </p:nvSpPr>
        <p:spPr>
          <a:xfrm>
            <a:off x="6110125" y="2748962"/>
            <a:ext cx="2241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660" name="Google Shape;660;p16"/>
          <p:cNvSpPr txBox="1"/>
          <p:nvPr>
            <p:ph idx="7" type="subTitle"/>
          </p:nvPr>
        </p:nvSpPr>
        <p:spPr>
          <a:xfrm>
            <a:off x="3451500" y="3218025"/>
            <a:ext cx="22410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1" name="Google Shape;661;p16"/>
          <p:cNvSpPr txBox="1"/>
          <p:nvPr>
            <p:ph hasCustomPrompt="1" idx="8" type="title"/>
          </p:nvPr>
        </p:nvSpPr>
        <p:spPr>
          <a:xfrm>
            <a:off x="3451500" y="1754925"/>
            <a:ext cx="22410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62" name="Google Shape;662;p16"/>
          <p:cNvSpPr txBox="1"/>
          <p:nvPr>
            <p:ph idx="9" type="subTitle"/>
          </p:nvPr>
        </p:nvSpPr>
        <p:spPr>
          <a:xfrm>
            <a:off x="3451500" y="2748962"/>
            <a:ext cx="22410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grpSp>
        <p:nvGrpSpPr>
          <p:cNvPr id="663" name="Google Shape;663;p16"/>
          <p:cNvGrpSpPr/>
          <p:nvPr/>
        </p:nvGrpSpPr>
        <p:grpSpPr>
          <a:xfrm flipH="1" rot="10800000">
            <a:off x="-1512361" y="-1940324"/>
            <a:ext cx="2744275" cy="2727763"/>
            <a:chOff x="5985575" y="4420825"/>
            <a:chExt cx="2744275" cy="2727763"/>
          </a:xfrm>
        </p:grpSpPr>
        <p:sp>
          <p:nvSpPr>
            <p:cNvPr id="664" name="Google Shape;664;p16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65" name="Google Shape;665;p16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666" name="Google Shape;666;p1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67" name="Google Shape;667;p1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68" name="Google Shape;668;p1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69" name="Google Shape;669;p1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70" name="Google Shape;670;p1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71" name="Google Shape;671;p1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72" name="Google Shape;672;p16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73" name="Google Shape;673;p16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74" name="Google Shape;674;p16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75" name="Google Shape;675;p1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76" name="Google Shape;676;p1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77" name="Google Shape;677;p1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78" name="Google Shape;678;p1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79" name="Google Shape;679;p1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680" name="Google Shape;680;p16"/>
          <p:cNvGrpSpPr/>
          <p:nvPr/>
        </p:nvGrpSpPr>
        <p:grpSpPr>
          <a:xfrm flipH="1">
            <a:off x="7926811" y="4383119"/>
            <a:ext cx="2577160" cy="2638569"/>
            <a:chOff x="-1115775" y="4467744"/>
            <a:chExt cx="2577160" cy="2638569"/>
          </a:xfrm>
        </p:grpSpPr>
        <p:sp>
          <p:nvSpPr>
            <p:cNvPr id="681" name="Google Shape;681;p16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82" name="Google Shape;682;p16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683" name="Google Shape;683;p1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84" name="Google Shape;684;p1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85" name="Google Shape;685;p1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86" name="Google Shape;686;p1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87" name="Google Shape;687;p1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88" name="Google Shape;688;p1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89" name="Google Shape;689;p16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90" name="Google Shape;690;p16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91" name="Google Shape;691;p16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92" name="Google Shape;692;p1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93" name="Google Shape;693;p1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94" name="Google Shape;694;p1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95" name="Google Shape;695;p1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96" name="Google Shape;696;p1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_1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7"/>
          <p:cNvSpPr txBox="1"/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99" name="Google Shape;699;p17"/>
          <p:cNvSpPr txBox="1"/>
          <p:nvPr>
            <p:ph idx="1" type="subTitle"/>
          </p:nvPr>
        </p:nvSpPr>
        <p:spPr>
          <a:xfrm>
            <a:off x="1563300" y="3256230"/>
            <a:ext cx="26652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0" name="Google Shape;700;p17"/>
          <p:cNvSpPr txBox="1"/>
          <p:nvPr>
            <p:ph hasCustomPrompt="1" idx="2" type="title"/>
          </p:nvPr>
        </p:nvSpPr>
        <p:spPr>
          <a:xfrm>
            <a:off x="1563300" y="1676825"/>
            <a:ext cx="2665200" cy="11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1" name="Google Shape;701;p17"/>
          <p:cNvSpPr txBox="1"/>
          <p:nvPr>
            <p:ph idx="3" type="subTitle"/>
          </p:nvPr>
        </p:nvSpPr>
        <p:spPr>
          <a:xfrm>
            <a:off x="1563300" y="2787168"/>
            <a:ext cx="26652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702" name="Google Shape;702;p17"/>
          <p:cNvSpPr txBox="1"/>
          <p:nvPr>
            <p:ph idx="4" type="subTitle"/>
          </p:nvPr>
        </p:nvSpPr>
        <p:spPr>
          <a:xfrm>
            <a:off x="5522075" y="3256230"/>
            <a:ext cx="26652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3" name="Google Shape;703;p17"/>
          <p:cNvSpPr txBox="1"/>
          <p:nvPr>
            <p:ph hasCustomPrompt="1" idx="5" type="title"/>
          </p:nvPr>
        </p:nvSpPr>
        <p:spPr>
          <a:xfrm>
            <a:off x="5522075" y="1676825"/>
            <a:ext cx="2665200" cy="11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4" name="Google Shape;704;p17"/>
          <p:cNvSpPr txBox="1"/>
          <p:nvPr>
            <p:ph idx="6" type="subTitle"/>
          </p:nvPr>
        </p:nvSpPr>
        <p:spPr>
          <a:xfrm>
            <a:off x="5522075" y="2787168"/>
            <a:ext cx="26652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grpSp>
        <p:nvGrpSpPr>
          <p:cNvPr id="705" name="Google Shape;705;p17"/>
          <p:cNvGrpSpPr/>
          <p:nvPr/>
        </p:nvGrpSpPr>
        <p:grpSpPr>
          <a:xfrm>
            <a:off x="8329382" y="-1797275"/>
            <a:ext cx="2750618" cy="2741916"/>
            <a:chOff x="2724182" y="-1866850"/>
            <a:chExt cx="2750618" cy="2741916"/>
          </a:xfrm>
        </p:grpSpPr>
        <p:sp>
          <p:nvSpPr>
            <p:cNvPr id="706" name="Google Shape;706;p17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707" name="Google Shape;707;p17"/>
            <p:cNvGrpSpPr/>
            <p:nvPr/>
          </p:nvGrpSpPr>
          <p:grpSpPr>
            <a:xfrm flipH="1" rot="-5400000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708" name="Google Shape;708;p17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09" name="Google Shape;709;p17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0" name="Google Shape;710;p17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1" name="Google Shape;711;p17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2" name="Google Shape;712;p17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3" name="Google Shape;713;p17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4" name="Google Shape;714;p17"/>
              <p:cNvSpPr/>
              <p:nvPr/>
            </p:nvSpPr>
            <p:spPr>
              <a:xfrm>
                <a:off x="1738593" y="1684322"/>
                <a:ext cx="1119733" cy="111916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5" name="Google Shape;715;p17"/>
              <p:cNvSpPr/>
              <p:nvPr/>
            </p:nvSpPr>
            <p:spPr>
              <a:xfrm>
                <a:off x="1793442" y="1767256"/>
                <a:ext cx="1148861" cy="1155187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6" name="Google Shape;716;p17"/>
              <p:cNvSpPr/>
              <p:nvPr/>
            </p:nvSpPr>
            <p:spPr>
              <a:xfrm>
                <a:off x="1903138" y="1863197"/>
                <a:ext cx="1108951" cy="111400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7" name="Google Shape;717;p17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8" name="Google Shape;718;p17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9" name="Google Shape;719;p17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0" name="Google Shape;720;p17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1" name="Google Shape;721;p17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22" name="Google Shape;722;p17"/>
          <p:cNvGrpSpPr/>
          <p:nvPr/>
        </p:nvGrpSpPr>
        <p:grpSpPr>
          <a:xfrm flipH="1" rot="5400000">
            <a:off x="-1534486" y="4335726"/>
            <a:ext cx="2744275" cy="2727763"/>
            <a:chOff x="5985575" y="4420825"/>
            <a:chExt cx="2744275" cy="2727763"/>
          </a:xfrm>
        </p:grpSpPr>
        <p:sp>
          <p:nvSpPr>
            <p:cNvPr id="723" name="Google Shape;723;p17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724" name="Google Shape;724;p17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725" name="Google Shape;725;p17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6" name="Google Shape;726;p17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7" name="Google Shape;727;p17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8" name="Google Shape;728;p17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9" name="Google Shape;729;p17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0" name="Google Shape;730;p17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1" name="Google Shape;731;p17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2" name="Google Shape;732;p17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7" name="Google Shape;737;p17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8" name="Google Shape;738;p17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_1_2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8"/>
          <p:cNvSpPr txBox="1"/>
          <p:nvPr>
            <p:ph idx="1" type="subTitle"/>
          </p:nvPr>
        </p:nvSpPr>
        <p:spPr>
          <a:xfrm>
            <a:off x="4046963" y="1316525"/>
            <a:ext cx="42423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41" name="Google Shape;741;p18"/>
          <p:cNvSpPr txBox="1"/>
          <p:nvPr>
            <p:ph hasCustomPrompt="1" type="title"/>
          </p:nvPr>
        </p:nvSpPr>
        <p:spPr>
          <a:xfrm>
            <a:off x="4046963" y="514200"/>
            <a:ext cx="42423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42" name="Google Shape;742;p18"/>
          <p:cNvSpPr txBox="1"/>
          <p:nvPr>
            <p:ph idx="2" type="subTitle"/>
          </p:nvPr>
        </p:nvSpPr>
        <p:spPr>
          <a:xfrm>
            <a:off x="4046963" y="4126275"/>
            <a:ext cx="42423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43" name="Google Shape;743;p18"/>
          <p:cNvSpPr txBox="1"/>
          <p:nvPr>
            <p:ph hasCustomPrompt="1" idx="3" type="title"/>
          </p:nvPr>
        </p:nvSpPr>
        <p:spPr>
          <a:xfrm>
            <a:off x="4046963" y="3323950"/>
            <a:ext cx="42423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44" name="Google Shape;744;p18"/>
          <p:cNvSpPr txBox="1"/>
          <p:nvPr>
            <p:ph idx="4" type="subTitle"/>
          </p:nvPr>
        </p:nvSpPr>
        <p:spPr>
          <a:xfrm>
            <a:off x="4046963" y="2721400"/>
            <a:ext cx="42423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45" name="Google Shape;745;p18"/>
          <p:cNvSpPr txBox="1"/>
          <p:nvPr>
            <p:ph hasCustomPrompt="1" idx="5" type="title"/>
          </p:nvPr>
        </p:nvSpPr>
        <p:spPr>
          <a:xfrm>
            <a:off x="4046963" y="1919075"/>
            <a:ext cx="42423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746" name="Google Shape;746;p18"/>
          <p:cNvGrpSpPr/>
          <p:nvPr/>
        </p:nvGrpSpPr>
        <p:grpSpPr>
          <a:xfrm flipH="1" rot="-5400000">
            <a:off x="-1596561" y="4134526"/>
            <a:ext cx="2744275" cy="2727763"/>
            <a:chOff x="5985575" y="4420825"/>
            <a:chExt cx="2744275" cy="2727763"/>
          </a:xfrm>
        </p:grpSpPr>
        <p:sp>
          <p:nvSpPr>
            <p:cNvPr id="747" name="Google Shape;747;p18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748" name="Google Shape;748;p18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749" name="Google Shape;749;p1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1" name="Google Shape;751;p1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2" name="Google Shape;752;p1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4" name="Google Shape;754;p1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5" name="Google Shape;755;p18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6" name="Google Shape;756;p18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8" name="Google Shape;758;p1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9" name="Google Shape;759;p1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60" name="Google Shape;760;p1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61" name="Google Shape;761;p1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62" name="Google Shape;762;p1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63" name="Google Shape;763;p18"/>
          <p:cNvGrpSpPr/>
          <p:nvPr/>
        </p:nvGrpSpPr>
        <p:grpSpPr>
          <a:xfrm flipH="1">
            <a:off x="178072" y="-2112372"/>
            <a:ext cx="2744275" cy="2727763"/>
            <a:chOff x="5985575" y="4420825"/>
            <a:chExt cx="2744275" cy="2727763"/>
          </a:xfrm>
        </p:grpSpPr>
        <p:sp>
          <p:nvSpPr>
            <p:cNvPr id="764" name="Google Shape;764;p18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765" name="Google Shape;765;p18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766" name="Google Shape;766;p1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67" name="Google Shape;767;p1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68" name="Google Shape;768;p1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69" name="Google Shape;769;p1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0" name="Google Shape;770;p1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1" name="Google Shape;771;p1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2" name="Google Shape;772;p18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3" name="Google Shape;773;p18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4" name="Google Shape;774;p18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5" name="Google Shape;775;p1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6" name="Google Shape;776;p1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7" name="Google Shape;777;p1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8" name="Google Shape;778;p1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9" name="Google Shape;779;p1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80" name="Google Shape;780;p18"/>
          <p:cNvGrpSpPr/>
          <p:nvPr/>
        </p:nvGrpSpPr>
        <p:grpSpPr>
          <a:xfrm rot="10800000">
            <a:off x="7555836" y="-1972581"/>
            <a:ext cx="2577160" cy="2638569"/>
            <a:chOff x="-1115775" y="4467744"/>
            <a:chExt cx="2577160" cy="2638569"/>
          </a:xfrm>
        </p:grpSpPr>
        <p:sp>
          <p:nvSpPr>
            <p:cNvPr id="781" name="Google Shape;781;p18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782" name="Google Shape;782;p18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783" name="Google Shape;783;p1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4" name="Google Shape;784;p1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5" name="Google Shape;785;p1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6" name="Google Shape;786;p1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7" name="Google Shape;787;p1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8" name="Google Shape;788;p1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9" name="Google Shape;789;p18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0" name="Google Shape;790;p18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1" name="Google Shape;791;p18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2" name="Google Shape;792;p1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3" name="Google Shape;793;p1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4" name="Google Shape;794;p1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5" name="Google Shape;795;p1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6" name="Google Shape;796;p1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_1_1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9"/>
          <p:cNvSpPr txBox="1"/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799" name="Google Shape;799;p19"/>
          <p:cNvGrpSpPr/>
          <p:nvPr/>
        </p:nvGrpSpPr>
        <p:grpSpPr>
          <a:xfrm flipH="1">
            <a:off x="8162268" y="4327483"/>
            <a:ext cx="2744275" cy="2727763"/>
            <a:chOff x="5985575" y="4420825"/>
            <a:chExt cx="2744275" cy="2727763"/>
          </a:xfrm>
        </p:grpSpPr>
        <p:sp>
          <p:nvSpPr>
            <p:cNvPr id="800" name="Google Shape;800;p19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01" name="Google Shape;801;p19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802" name="Google Shape;802;p1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3" name="Google Shape;803;p1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4" name="Google Shape;804;p1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6" name="Google Shape;806;p1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7" name="Google Shape;807;p1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8" name="Google Shape;808;p19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9" name="Google Shape;809;p19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0" name="Google Shape;810;p19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1" name="Google Shape;811;p1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2" name="Google Shape;812;p1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3" name="Google Shape;813;p1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4" name="Google Shape;814;p1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5" name="Google Shape;815;p1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16" name="Google Shape;816;p19"/>
          <p:cNvGrpSpPr/>
          <p:nvPr/>
        </p:nvGrpSpPr>
        <p:grpSpPr>
          <a:xfrm flipH="1">
            <a:off x="-1718107" y="-1806042"/>
            <a:ext cx="2744275" cy="2727763"/>
            <a:chOff x="5985575" y="4420825"/>
            <a:chExt cx="2744275" cy="2727763"/>
          </a:xfrm>
        </p:grpSpPr>
        <p:sp>
          <p:nvSpPr>
            <p:cNvPr id="817" name="Google Shape;817;p19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18" name="Google Shape;818;p19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819" name="Google Shape;819;p1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0" name="Google Shape;820;p1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1" name="Google Shape;821;p1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2" name="Google Shape;822;p1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3" name="Google Shape;823;p1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4" name="Google Shape;824;p1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5" name="Google Shape;825;p19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6" name="Google Shape;826;p19"/>
              <p:cNvSpPr/>
              <p:nvPr/>
            </p:nvSpPr>
            <p:spPr>
              <a:xfrm>
                <a:off x="1787327" y="1767256"/>
                <a:ext cx="1154741" cy="114494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7" name="Google Shape;827;p19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8" name="Google Shape;828;p1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29" name="Google Shape;829;p1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0" name="Google Shape;830;p1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1" name="Google Shape;831;p1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2" name="Google Shape;832;p1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1_1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20"/>
          <p:cNvGrpSpPr/>
          <p:nvPr/>
        </p:nvGrpSpPr>
        <p:grpSpPr>
          <a:xfrm flipH="1">
            <a:off x="7799028" y="4289170"/>
            <a:ext cx="2577160" cy="2638569"/>
            <a:chOff x="-1115775" y="4467744"/>
            <a:chExt cx="2577160" cy="2638569"/>
          </a:xfrm>
        </p:grpSpPr>
        <p:sp>
          <p:nvSpPr>
            <p:cNvPr id="835" name="Google Shape;835;p20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36" name="Google Shape;836;p20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837" name="Google Shape;837;p20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8" name="Google Shape;838;p20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39" name="Google Shape;839;p20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3" name="Google Shape;843;p20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4" name="Google Shape;844;p20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5" name="Google Shape;845;p20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6" name="Google Shape;846;p20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8" name="Google Shape;848;p20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49" name="Google Shape;849;p20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0" name="Google Shape;850;p20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851" name="Google Shape;851;p20"/>
          <p:cNvSpPr txBox="1"/>
          <p:nvPr>
            <p:ph type="title"/>
          </p:nvPr>
        </p:nvSpPr>
        <p:spPr>
          <a:xfrm>
            <a:off x="4709575" y="1310875"/>
            <a:ext cx="34740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852" name="Google Shape;852;p20"/>
          <p:cNvSpPr txBox="1"/>
          <p:nvPr>
            <p:ph idx="1" type="subTitle"/>
          </p:nvPr>
        </p:nvSpPr>
        <p:spPr>
          <a:xfrm>
            <a:off x="4709575" y="2645425"/>
            <a:ext cx="34740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853" name="Google Shape;853;p20"/>
          <p:cNvGrpSpPr/>
          <p:nvPr/>
        </p:nvGrpSpPr>
        <p:grpSpPr>
          <a:xfrm>
            <a:off x="-1309043" y="4264875"/>
            <a:ext cx="2750618" cy="2741916"/>
            <a:chOff x="2724182" y="-1866850"/>
            <a:chExt cx="2750618" cy="2741916"/>
          </a:xfrm>
        </p:grpSpPr>
        <p:sp>
          <p:nvSpPr>
            <p:cNvPr id="854" name="Google Shape;854;p20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55" name="Google Shape;855;p20"/>
            <p:cNvGrpSpPr/>
            <p:nvPr/>
          </p:nvGrpSpPr>
          <p:grpSpPr>
            <a:xfrm flipH="1" rot="-5400000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856" name="Google Shape;856;p20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7" name="Google Shape;857;p20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8" name="Google Shape;858;p20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59" name="Google Shape;859;p20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0" name="Google Shape;860;p20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1" name="Google Shape;861;p20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2" name="Google Shape;862;p20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3" name="Google Shape;863;p20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4" name="Google Shape;864;p20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5" name="Google Shape;865;p20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6" name="Google Shape;866;p20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7" name="Google Shape;867;p20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8" name="Google Shape;868;p20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9" name="Google Shape;869;p20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/>
          <p:nvPr>
            <p:ph type="title"/>
          </p:nvPr>
        </p:nvSpPr>
        <p:spPr>
          <a:xfrm>
            <a:off x="1001225" y="2198225"/>
            <a:ext cx="2974500" cy="1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7" name="Google Shape;47;p3"/>
          <p:cNvSpPr txBox="1"/>
          <p:nvPr>
            <p:ph hasCustomPrompt="1" idx="2" type="title"/>
          </p:nvPr>
        </p:nvSpPr>
        <p:spPr>
          <a:xfrm>
            <a:off x="1001225" y="1131925"/>
            <a:ext cx="1076100" cy="10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grpSp>
        <p:nvGrpSpPr>
          <p:cNvPr id="48" name="Google Shape;48;p3"/>
          <p:cNvGrpSpPr/>
          <p:nvPr/>
        </p:nvGrpSpPr>
        <p:grpSpPr>
          <a:xfrm>
            <a:off x="-1115775" y="4467744"/>
            <a:ext cx="2577160" cy="2638569"/>
            <a:chOff x="-1115775" y="4467744"/>
            <a:chExt cx="2577160" cy="2638569"/>
          </a:xfrm>
        </p:grpSpPr>
        <p:sp>
          <p:nvSpPr>
            <p:cNvPr id="49" name="Google Shape;49;p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50" name="Google Shape;50;p3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1719252" y="1684329"/>
                <a:ext cx="1139072" cy="11362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1783238" y="1767251"/>
                <a:ext cx="1158914" cy="1162960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911210" y="1863204"/>
                <a:ext cx="1100907" cy="1094359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65" name="Google Shape;65;p3"/>
          <p:cNvGrpSpPr/>
          <p:nvPr/>
        </p:nvGrpSpPr>
        <p:grpSpPr>
          <a:xfrm flipH="1">
            <a:off x="7784993" y="4327483"/>
            <a:ext cx="2744275" cy="2727763"/>
            <a:chOff x="5985575" y="4420825"/>
            <a:chExt cx="2744275" cy="2727763"/>
          </a:xfrm>
        </p:grpSpPr>
        <p:sp>
          <p:nvSpPr>
            <p:cNvPr id="66" name="Google Shape;66;p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67" name="Google Shape;67;p3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1788430" y="1684323"/>
                <a:ext cx="1070060" cy="1076696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1852417" y="1767253"/>
                <a:ext cx="1089683" cy="1094328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1998677" y="1863197"/>
                <a:ext cx="1013358" cy="1007559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2" name="Google Shape;82;p3"/>
          <p:cNvGrpSpPr/>
          <p:nvPr/>
        </p:nvGrpSpPr>
        <p:grpSpPr>
          <a:xfrm>
            <a:off x="7875908" y="-2134584"/>
            <a:ext cx="2750618" cy="2741916"/>
            <a:chOff x="2724182" y="-1866850"/>
            <a:chExt cx="2750618" cy="2741916"/>
          </a:xfrm>
        </p:grpSpPr>
        <p:sp>
          <p:nvSpPr>
            <p:cNvPr id="83" name="Google Shape;83;p3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4" name="Google Shape;84;p3"/>
            <p:cNvGrpSpPr/>
            <p:nvPr/>
          </p:nvGrpSpPr>
          <p:grpSpPr>
            <a:xfrm flipH="1" rot="-5400000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1717240" y="1684321"/>
                <a:ext cx="1141347" cy="1151016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1790377" y="1767255"/>
                <a:ext cx="1151707" cy="117774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1890925" y="1863197"/>
                <a:ext cx="1121111" cy="1136637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1"/>
          <p:cNvSpPr txBox="1"/>
          <p:nvPr>
            <p:ph idx="1" type="body"/>
          </p:nvPr>
        </p:nvSpPr>
        <p:spPr>
          <a:xfrm>
            <a:off x="1207300" y="1761941"/>
            <a:ext cx="3763200" cy="23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𑁋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ed Hat Display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Red Hat Display"/>
              <a:buChar char="■"/>
              <a:defRPr/>
            </a:lvl9pPr>
          </a:lstStyle>
          <a:p/>
        </p:txBody>
      </p:sp>
      <p:sp>
        <p:nvSpPr>
          <p:cNvPr id="872" name="Google Shape;872;p21"/>
          <p:cNvSpPr txBox="1"/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873" name="Google Shape;873;p21"/>
          <p:cNvGrpSpPr/>
          <p:nvPr/>
        </p:nvGrpSpPr>
        <p:grpSpPr>
          <a:xfrm rot="5400000">
            <a:off x="7854984" y="4618264"/>
            <a:ext cx="2750618" cy="2741916"/>
            <a:chOff x="2724182" y="-1866850"/>
            <a:chExt cx="2750618" cy="2741916"/>
          </a:xfrm>
        </p:grpSpPr>
        <p:sp>
          <p:nvSpPr>
            <p:cNvPr id="874" name="Google Shape;874;p21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75" name="Google Shape;875;p21"/>
            <p:cNvGrpSpPr/>
            <p:nvPr/>
          </p:nvGrpSpPr>
          <p:grpSpPr>
            <a:xfrm flipH="1" rot="-5400000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876" name="Google Shape;876;p2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7" name="Google Shape;877;p2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8" name="Google Shape;878;p2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79" name="Google Shape;879;p2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0" name="Google Shape;880;p2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2" name="Google Shape;882;p21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3" name="Google Shape;883;p21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4" name="Google Shape;884;p21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89" name="Google Shape;889;p2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90" name="Google Shape;890;p21"/>
          <p:cNvGrpSpPr/>
          <p:nvPr/>
        </p:nvGrpSpPr>
        <p:grpSpPr>
          <a:xfrm>
            <a:off x="-1281564" y="4306094"/>
            <a:ext cx="2577160" cy="2638569"/>
            <a:chOff x="-1115775" y="4467744"/>
            <a:chExt cx="2577160" cy="2638569"/>
          </a:xfrm>
        </p:grpSpPr>
        <p:sp>
          <p:nvSpPr>
            <p:cNvPr id="891" name="Google Shape;891;p21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892" name="Google Shape;892;p21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893" name="Google Shape;893;p2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4" name="Google Shape;894;p2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5" name="Google Shape;895;p2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6" name="Google Shape;896;p2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7" name="Google Shape;897;p2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8" name="Google Shape;898;p2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99" name="Google Shape;899;p21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0" name="Google Shape;900;p21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1" name="Google Shape;901;p21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2" name="Google Shape;902;p2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3" name="Google Shape;903;p2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4" name="Google Shape;904;p2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5" name="Google Shape;905;p2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06" name="Google Shape;906;p2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_1_1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2"/>
          <p:cNvSpPr txBox="1"/>
          <p:nvPr>
            <p:ph type="title"/>
          </p:nvPr>
        </p:nvSpPr>
        <p:spPr>
          <a:xfrm>
            <a:off x="2205300" y="1076200"/>
            <a:ext cx="47334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09" name="Google Shape;909;p22"/>
          <p:cNvSpPr txBox="1"/>
          <p:nvPr>
            <p:ph idx="1" type="subTitle"/>
          </p:nvPr>
        </p:nvSpPr>
        <p:spPr>
          <a:xfrm>
            <a:off x="2205300" y="1997100"/>
            <a:ext cx="4733400" cy="20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910" name="Google Shape;910;p22"/>
          <p:cNvGrpSpPr/>
          <p:nvPr/>
        </p:nvGrpSpPr>
        <p:grpSpPr>
          <a:xfrm flipH="1" rot="5400000">
            <a:off x="-1626925" y="4485076"/>
            <a:ext cx="2744275" cy="2727763"/>
            <a:chOff x="5985575" y="4420825"/>
            <a:chExt cx="2744275" cy="2727763"/>
          </a:xfrm>
        </p:grpSpPr>
        <p:sp>
          <p:nvSpPr>
            <p:cNvPr id="911" name="Google Shape;911;p22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912" name="Google Shape;912;p22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913" name="Google Shape;913;p2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23" name="Google Shape;923;p2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24" name="Google Shape;924;p2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25" name="Google Shape;925;p2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26" name="Google Shape;926;p2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927" name="Google Shape;927;p22"/>
          <p:cNvGrpSpPr/>
          <p:nvPr/>
        </p:nvGrpSpPr>
        <p:grpSpPr>
          <a:xfrm flipH="1" rot="10800000">
            <a:off x="8006688" y="4628776"/>
            <a:ext cx="2744275" cy="2727763"/>
            <a:chOff x="5985575" y="4420825"/>
            <a:chExt cx="2744275" cy="2727763"/>
          </a:xfrm>
        </p:grpSpPr>
        <p:sp>
          <p:nvSpPr>
            <p:cNvPr id="928" name="Google Shape;928;p22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929" name="Google Shape;929;p22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930" name="Google Shape;930;p2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31" name="Google Shape;931;p2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34" name="Google Shape;934;p2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35" name="Google Shape;935;p2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36" name="Google Shape;936;p22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37" name="Google Shape;937;p22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38" name="Google Shape;938;p22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39" name="Google Shape;939;p2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40" name="Google Shape;940;p2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41" name="Google Shape;941;p2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42" name="Google Shape;942;p2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43" name="Google Shape;943;p2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944" name="Google Shape;944;p22"/>
          <p:cNvGrpSpPr/>
          <p:nvPr/>
        </p:nvGrpSpPr>
        <p:grpSpPr>
          <a:xfrm rot="10800000">
            <a:off x="7500411" y="-1866431"/>
            <a:ext cx="2577160" cy="2638569"/>
            <a:chOff x="-1115775" y="4467744"/>
            <a:chExt cx="2577160" cy="2638569"/>
          </a:xfrm>
        </p:grpSpPr>
        <p:sp>
          <p:nvSpPr>
            <p:cNvPr id="945" name="Google Shape;945;p22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946" name="Google Shape;946;p22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947" name="Google Shape;947;p2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48" name="Google Shape;948;p2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49" name="Google Shape;949;p2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51" name="Google Shape;951;p2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52" name="Google Shape;952;p2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53" name="Google Shape;953;p22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54" name="Google Shape;954;p22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55" name="Google Shape;955;p22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56" name="Google Shape;956;p2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57" name="Google Shape;957;p2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58" name="Google Shape;958;p2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59" name="Google Shape;959;p2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60" name="Google Shape;960;p2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961" name="Google Shape;961;p22"/>
          <p:cNvGrpSpPr/>
          <p:nvPr/>
        </p:nvGrpSpPr>
        <p:grpSpPr>
          <a:xfrm flipH="1" rot="10800000">
            <a:off x="-933564" y="-1866431"/>
            <a:ext cx="2577160" cy="2638569"/>
            <a:chOff x="-1115775" y="4467744"/>
            <a:chExt cx="2577160" cy="2638569"/>
          </a:xfrm>
        </p:grpSpPr>
        <p:sp>
          <p:nvSpPr>
            <p:cNvPr id="962" name="Google Shape;962;p22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963" name="Google Shape;963;p22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964" name="Google Shape;964;p2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65" name="Google Shape;965;p2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66" name="Google Shape;966;p2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67" name="Google Shape;967;p2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68" name="Google Shape;968;p2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69" name="Google Shape;969;p2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70" name="Google Shape;970;p22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72" name="Google Shape;972;p22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73" name="Google Shape;973;p2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74" name="Google Shape;974;p2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75" name="Google Shape;975;p2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76" name="Google Shape;976;p2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_1_1_1"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23"/>
          <p:cNvSpPr txBox="1"/>
          <p:nvPr>
            <p:ph type="title"/>
          </p:nvPr>
        </p:nvSpPr>
        <p:spPr>
          <a:xfrm>
            <a:off x="907175" y="1319225"/>
            <a:ext cx="2720400" cy="12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80" name="Google Shape;980;p23"/>
          <p:cNvSpPr txBox="1"/>
          <p:nvPr>
            <p:ph idx="1" type="subTitle"/>
          </p:nvPr>
        </p:nvSpPr>
        <p:spPr>
          <a:xfrm>
            <a:off x="907175" y="2724672"/>
            <a:ext cx="27204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981" name="Google Shape;981;p23"/>
          <p:cNvGrpSpPr/>
          <p:nvPr/>
        </p:nvGrpSpPr>
        <p:grpSpPr>
          <a:xfrm flipH="1" rot="-5400000">
            <a:off x="7673050" y="-2221824"/>
            <a:ext cx="2744275" cy="2727763"/>
            <a:chOff x="5985575" y="4420825"/>
            <a:chExt cx="2744275" cy="2727763"/>
          </a:xfrm>
        </p:grpSpPr>
        <p:sp>
          <p:nvSpPr>
            <p:cNvPr id="982" name="Google Shape;982;p2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983" name="Google Shape;983;p23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984" name="Google Shape;984;p2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85" name="Google Shape;985;p2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86" name="Google Shape;986;p2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87" name="Google Shape;987;p2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88" name="Google Shape;988;p2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89" name="Google Shape;989;p2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90" name="Google Shape;990;p23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91" name="Google Shape;991;p23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92" name="Google Shape;992;p23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93" name="Google Shape;993;p2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94" name="Google Shape;994;p2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95" name="Google Shape;995;p2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96" name="Google Shape;996;p2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997" name="Google Shape;997;p2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998" name="Google Shape;998;p23"/>
          <p:cNvGrpSpPr/>
          <p:nvPr/>
        </p:nvGrpSpPr>
        <p:grpSpPr>
          <a:xfrm flipH="1" rot="10800000">
            <a:off x="2970850" y="4539526"/>
            <a:ext cx="2744275" cy="2727763"/>
            <a:chOff x="5985575" y="4420825"/>
            <a:chExt cx="2744275" cy="2727763"/>
          </a:xfrm>
        </p:grpSpPr>
        <p:sp>
          <p:nvSpPr>
            <p:cNvPr id="999" name="Google Shape;999;p2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000" name="Google Shape;1000;p23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001" name="Google Shape;1001;p2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02" name="Google Shape;1002;p2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03" name="Google Shape;1003;p2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04" name="Google Shape;1004;p2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05" name="Google Shape;1005;p2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06" name="Google Shape;1006;p2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07" name="Google Shape;1007;p23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08" name="Google Shape;1008;p23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09" name="Google Shape;1009;p23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10" name="Google Shape;1010;p2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11" name="Google Shape;1011;p2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12" name="Google Shape;1012;p2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13" name="Google Shape;1013;p2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14" name="Google Shape;1014;p2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015" name="Google Shape;1015;p23"/>
          <p:cNvGrpSpPr/>
          <p:nvPr/>
        </p:nvGrpSpPr>
        <p:grpSpPr>
          <a:xfrm flipH="1" rot="10800000">
            <a:off x="-1281564" y="-1968506"/>
            <a:ext cx="2577160" cy="2638569"/>
            <a:chOff x="-1115775" y="4467744"/>
            <a:chExt cx="2577160" cy="2638569"/>
          </a:xfrm>
        </p:grpSpPr>
        <p:sp>
          <p:nvSpPr>
            <p:cNvPr id="1016" name="Google Shape;1016;p2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017" name="Google Shape;1017;p23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018" name="Google Shape;1018;p2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19" name="Google Shape;1019;p2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20" name="Google Shape;1020;p2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21" name="Google Shape;1021;p2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22" name="Google Shape;1022;p2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23" name="Google Shape;1023;p2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25" name="Google Shape;1025;p23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26" name="Google Shape;1026;p23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27" name="Google Shape;1027;p2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28" name="Google Shape;1028;p2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29" name="Google Shape;1029;p2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30" name="Google Shape;1030;p2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31" name="Google Shape;1031;p2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_1_1_1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24"/>
          <p:cNvSpPr txBox="1"/>
          <p:nvPr>
            <p:ph type="title"/>
          </p:nvPr>
        </p:nvSpPr>
        <p:spPr>
          <a:xfrm>
            <a:off x="5256400" y="1319225"/>
            <a:ext cx="2590500" cy="12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34" name="Google Shape;1034;p24"/>
          <p:cNvSpPr txBox="1"/>
          <p:nvPr>
            <p:ph idx="1" type="subTitle"/>
          </p:nvPr>
        </p:nvSpPr>
        <p:spPr>
          <a:xfrm>
            <a:off x="5256400" y="2724674"/>
            <a:ext cx="2590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035" name="Google Shape;1035;p24"/>
          <p:cNvGrpSpPr/>
          <p:nvPr/>
        </p:nvGrpSpPr>
        <p:grpSpPr>
          <a:xfrm flipH="1" rot="-5400000">
            <a:off x="3437125" y="4622176"/>
            <a:ext cx="2744275" cy="2727763"/>
            <a:chOff x="5985575" y="4420825"/>
            <a:chExt cx="2744275" cy="2727763"/>
          </a:xfrm>
        </p:grpSpPr>
        <p:sp>
          <p:nvSpPr>
            <p:cNvPr id="1036" name="Google Shape;1036;p24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037" name="Google Shape;1037;p24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038" name="Google Shape;1038;p2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45" name="Google Shape;1045;p24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46" name="Google Shape;1046;p24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47" name="Google Shape;1047;p2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48" name="Google Shape;1048;p2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49" name="Google Shape;1049;p2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052" name="Google Shape;1052;p24"/>
          <p:cNvGrpSpPr/>
          <p:nvPr/>
        </p:nvGrpSpPr>
        <p:grpSpPr>
          <a:xfrm flipH="1">
            <a:off x="-1281575" y="-2213574"/>
            <a:ext cx="2744275" cy="2727763"/>
            <a:chOff x="5985575" y="4420825"/>
            <a:chExt cx="2744275" cy="2727763"/>
          </a:xfrm>
        </p:grpSpPr>
        <p:sp>
          <p:nvSpPr>
            <p:cNvPr id="1053" name="Google Shape;1053;p24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054" name="Google Shape;1054;p24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069" name="Google Shape;1069;p24"/>
          <p:cNvGrpSpPr/>
          <p:nvPr/>
        </p:nvGrpSpPr>
        <p:grpSpPr>
          <a:xfrm rot="10800000">
            <a:off x="7848411" y="-1968506"/>
            <a:ext cx="2577160" cy="2638569"/>
            <a:chOff x="-1115775" y="4467744"/>
            <a:chExt cx="2577160" cy="2638569"/>
          </a:xfrm>
        </p:grpSpPr>
        <p:sp>
          <p:nvSpPr>
            <p:cNvPr id="1070" name="Google Shape;1070;p24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071" name="Google Shape;1071;p24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072" name="Google Shape;1072;p2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76" name="Google Shape;1076;p2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77" name="Google Shape;1077;p2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84" name="Google Shape;1084;p2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25"/>
          <p:cNvSpPr txBox="1"/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88" name="Google Shape;1088;p25"/>
          <p:cNvSpPr txBox="1"/>
          <p:nvPr>
            <p:ph idx="1" type="body"/>
          </p:nvPr>
        </p:nvSpPr>
        <p:spPr>
          <a:xfrm>
            <a:off x="799050" y="1668575"/>
            <a:ext cx="36078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𑁋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9" name="Google Shape;1089;p25"/>
          <p:cNvSpPr txBox="1"/>
          <p:nvPr>
            <p:ph idx="2" type="body"/>
          </p:nvPr>
        </p:nvSpPr>
        <p:spPr>
          <a:xfrm>
            <a:off x="4737150" y="1668575"/>
            <a:ext cx="36078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𑁋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0" name="Google Shape;1090;p25"/>
          <p:cNvSpPr txBox="1"/>
          <p:nvPr>
            <p:ph idx="3" type="subTitle"/>
          </p:nvPr>
        </p:nvSpPr>
        <p:spPr>
          <a:xfrm>
            <a:off x="713250" y="1236325"/>
            <a:ext cx="7717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1091" name="Google Shape;1091;p25"/>
          <p:cNvGrpSpPr/>
          <p:nvPr/>
        </p:nvGrpSpPr>
        <p:grpSpPr>
          <a:xfrm flipH="1" rot="10800000">
            <a:off x="-1251039" y="-2106156"/>
            <a:ext cx="2577160" cy="2638569"/>
            <a:chOff x="-1115775" y="4467744"/>
            <a:chExt cx="2577160" cy="2638569"/>
          </a:xfrm>
        </p:grpSpPr>
        <p:sp>
          <p:nvSpPr>
            <p:cNvPr id="1092" name="Google Shape;1092;p25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093" name="Google Shape;1093;p25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094" name="Google Shape;1094;p2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95" name="Google Shape;1095;p2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00" name="Google Shape;1100;p25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01" name="Google Shape;1101;p25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03" name="Google Shape;1103;p2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04" name="Google Shape;1104;p2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05" name="Google Shape;1105;p2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06" name="Google Shape;1106;p2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07" name="Google Shape;1107;p2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108" name="Google Shape;1108;p25"/>
          <p:cNvGrpSpPr/>
          <p:nvPr/>
        </p:nvGrpSpPr>
        <p:grpSpPr>
          <a:xfrm flipH="1">
            <a:off x="7817886" y="4655919"/>
            <a:ext cx="2577160" cy="2638569"/>
            <a:chOff x="-1115775" y="4467744"/>
            <a:chExt cx="2577160" cy="2638569"/>
          </a:xfrm>
        </p:grpSpPr>
        <p:sp>
          <p:nvSpPr>
            <p:cNvPr id="1109" name="Google Shape;1109;p25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10" name="Google Shape;1110;p25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111" name="Google Shape;1111;p2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12" name="Google Shape;1112;p2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13" name="Google Shape;1113;p2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14" name="Google Shape;1114;p2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15" name="Google Shape;1115;p2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16" name="Google Shape;1116;p2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17" name="Google Shape;1117;p25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18" name="Google Shape;1118;p25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19" name="Google Shape;1119;p25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20" name="Google Shape;1120;p2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22" name="Google Shape;1122;p2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23" name="Google Shape;1123;p2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6"/>
          <p:cNvSpPr txBox="1"/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27" name="Google Shape;1127;p26"/>
          <p:cNvSpPr txBox="1"/>
          <p:nvPr>
            <p:ph idx="1" type="subTitle"/>
          </p:nvPr>
        </p:nvSpPr>
        <p:spPr>
          <a:xfrm>
            <a:off x="1469700" y="1583750"/>
            <a:ext cx="28653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8" name="Google Shape;1128;p26"/>
          <p:cNvSpPr txBox="1"/>
          <p:nvPr>
            <p:ph idx="2" type="subTitle"/>
          </p:nvPr>
        </p:nvSpPr>
        <p:spPr>
          <a:xfrm>
            <a:off x="4809054" y="1583750"/>
            <a:ext cx="2865300" cy="27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129" name="Google Shape;1129;p26"/>
          <p:cNvGrpSpPr/>
          <p:nvPr/>
        </p:nvGrpSpPr>
        <p:grpSpPr>
          <a:xfrm rot="-5400000">
            <a:off x="7884759" y="4242264"/>
            <a:ext cx="2750618" cy="2741916"/>
            <a:chOff x="2724182" y="-1866850"/>
            <a:chExt cx="2750618" cy="2741916"/>
          </a:xfrm>
        </p:grpSpPr>
        <p:sp>
          <p:nvSpPr>
            <p:cNvPr id="1130" name="Google Shape;1130;p26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31" name="Google Shape;1131;p26"/>
            <p:cNvGrpSpPr/>
            <p:nvPr/>
          </p:nvGrpSpPr>
          <p:grpSpPr>
            <a:xfrm flipH="1" rot="-5400000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132" name="Google Shape;1132;p2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3" name="Google Shape;1133;p2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4" name="Google Shape;1134;p2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5" name="Google Shape;1135;p2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6" name="Google Shape;1136;p2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7" name="Google Shape;1137;p2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8" name="Google Shape;1138;p26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9" name="Google Shape;1139;p26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0" name="Google Shape;1140;p26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1" name="Google Shape;1141;p2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2" name="Google Shape;1142;p2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3" name="Google Shape;1143;p2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4" name="Google Shape;1144;p2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5" name="Google Shape;1145;p2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146" name="Google Shape;1146;p26"/>
          <p:cNvGrpSpPr/>
          <p:nvPr/>
        </p:nvGrpSpPr>
        <p:grpSpPr>
          <a:xfrm rot="5400000">
            <a:off x="-821691" y="4138089"/>
            <a:ext cx="2750618" cy="2741916"/>
            <a:chOff x="2724182" y="-1866850"/>
            <a:chExt cx="2750618" cy="2741916"/>
          </a:xfrm>
        </p:grpSpPr>
        <p:sp>
          <p:nvSpPr>
            <p:cNvPr id="1147" name="Google Shape;1147;p26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48" name="Google Shape;1148;p26"/>
            <p:cNvGrpSpPr/>
            <p:nvPr/>
          </p:nvGrpSpPr>
          <p:grpSpPr>
            <a:xfrm flipH="1" rot="-5400000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149" name="Google Shape;1149;p2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0" name="Google Shape;1150;p2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1" name="Google Shape;1151;p2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2" name="Google Shape;1152;p2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3" name="Google Shape;1153;p2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4" name="Google Shape;1154;p2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5" name="Google Shape;1155;p26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6" name="Google Shape;1156;p26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7" name="Google Shape;1157;p26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8" name="Google Shape;1158;p2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9" name="Google Shape;1159;p2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0" name="Google Shape;1160;p2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1" name="Google Shape;1161;p2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2" name="Google Shape;1162;p2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163" name="Google Shape;1163;p26"/>
          <p:cNvGrpSpPr/>
          <p:nvPr/>
        </p:nvGrpSpPr>
        <p:grpSpPr>
          <a:xfrm flipH="1" rot="10800000">
            <a:off x="-1115764" y="-1940331"/>
            <a:ext cx="2577160" cy="2638569"/>
            <a:chOff x="-1115775" y="4467744"/>
            <a:chExt cx="2577160" cy="2638569"/>
          </a:xfrm>
        </p:grpSpPr>
        <p:sp>
          <p:nvSpPr>
            <p:cNvPr id="1164" name="Google Shape;1164;p26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65" name="Google Shape;1165;p26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166" name="Google Shape;1166;p2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7" name="Google Shape;1167;p2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8" name="Google Shape;1168;p2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9" name="Google Shape;1169;p2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0" name="Google Shape;1170;p2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1" name="Google Shape;1171;p2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2" name="Google Shape;1172;p26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3" name="Google Shape;1173;p26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4" name="Google Shape;1174;p26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5" name="Google Shape;1175;p2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6" name="Google Shape;1176;p2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7" name="Google Shape;1177;p2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9" name="Google Shape;1179;p2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27"/>
          <p:cNvSpPr txBox="1"/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82" name="Google Shape;1182;p27"/>
          <p:cNvSpPr txBox="1"/>
          <p:nvPr>
            <p:ph idx="1" type="subTitle"/>
          </p:nvPr>
        </p:nvSpPr>
        <p:spPr>
          <a:xfrm>
            <a:off x="827175" y="3244750"/>
            <a:ext cx="21726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3" name="Google Shape;1183;p27"/>
          <p:cNvSpPr txBox="1"/>
          <p:nvPr>
            <p:ph idx="2" type="subTitle"/>
          </p:nvPr>
        </p:nvSpPr>
        <p:spPr>
          <a:xfrm>
            <a:off x="827175" y="2775700"/>
            <a:ext cx="21726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184" name="Google Shape;1184;p27"/>
          <p:cNvSpPr txBox="1"/>
          <p:nvPr>
            <p:ph idx="3" type="subTitle"/>
          </p:nvPr>
        </p:nvSpPr>
        <p:spPr>
          <a:xfrm>
            <a:off x="6144375" y="3244756"/>
            <a:ext cx="21723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5" name="Google Shape;1185;p27"/>
          <p:cNvSpPr txBox="1"/>
          <p:nvPr>
            <p:ph idx="4" type="subTitle"/>
          </p:nvPr>
        </p:nvSpPr>
        <p:spPr>
          <a:xfrm>
            <a:off x="6144375" y="2775700"/>
            <a:ext cx="21723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186" name="Google Shape;1186;p27"/>
          <p:cNvSpPr txBox="1"/>
          <p:nvPr>
            <p:ph idx="5" type="subTitle"/>
          </p:nvPr>
        </p:nvSpPr>
        <p:spPr>
          <a:xfrm>
            <a:off x="3485850" y="3244754"/>
            <a:ext cx="21723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7" name="Google Shape;1187;p27"/>
          <p:cNvSpPr txBox="1"/>
          <p:nvPr>
            <p:ph idx="6" type="subTitle"/>
          </p:nvPr>
        </p:nvSpPr>
        <p:spPr>
          <a:xfrm>
            <a:off x="3485850" y="2775700"/>
            <a:ext cx="21723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grpSp>
        <p:nvGrpSpPr>
          <p:cNvPr id="1188" name="Google Shape;1188;p27"/>
          <p:cNvGrpSpPr/>
          <p:nvPr/>
        </p:nvGrpSpPr>
        <p:grpSpPr>
          <a:xfrm rot="10800000">
            <a:off x="7707911" y="-2002431"/>
            <a:ext cx="2577160" cy="2638569"/>
            <a:chOff x="-1115775" y="4467744"/>
            <a:chExt cx="2577160" cy="2638569"/>
          </a:xfrm>
        </p:grpSpPr>
        <p:sp>
          <p:nvSpPr>
            <p:cNvPr id="1189" name="Google Shape;1189;p27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190" name="Google Shape;1190;p27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191" name="Google Shape;1191;p27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4" name="Google Shape;1194;p27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5" name="Google Shape;1195;p27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205" name="Google Shape;1205;p27"/>
          <p:cNvGrpSpPr/>
          <p:nvPr/>
        </p:nvGrpSpPr>
        <p:grpSpPr>
          <a:xfrm>
            <a:off x="-1360989" y="4405869"/>
            <a:ext cx="2577160" cy="2638569"/>
            <a:chOff x="-1115775" y="4467744"/>
            <a:chExt cx="2577160" cy="2638569"/>
          </a:xfrm>
        </p:grpSpPr>
        <p:sp>
          <p:nvSpPr>
            <p:cNvPr id="1206" name="Google Shape;1206;p27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207" name="Google Shape;1207;p27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208" name="Google Shape;1208;p27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1" name="Google Shape;1211;p27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2" name="Google Shape;1212;p27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28"/>
          <p:cNvSpPr txBox="1"/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24" name="Google Shape;1224;p28"/>
          <p:cNvSpPr txBox="1"/>
          <p:nvPr>
            <p:ph idx="1" type="subTitle"/>
          </p:nvPr>
        </p:nvSpPr>
        <p:spPr>
          <a:xfrm>
            <a:off x="713225" y="3465499"/>
            <a:ext cx="2262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5" name="Google Shape;1225;p28"/>
          <p:cNvSpPr txBox="1"/>
          <p:nvPr>
            <p:ph idx="2" type="subTitle"/>
          </p:nvPr>
        </p:nvSpPr>
        <p:spPr>
          <a:xfrm>
            <a:off x="713225" y="2996438"/>
            <a:ext cx="22626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226" name="Google Shape;1226;p28"/>
          <p:cNvSpPr txBox="1"/>
          <p:nvPr>
            <p:ph idx="3" type="subTitle"/>
          </p:nvPr>
        </p:nvSpPr>
        <p:spPr>
          <a:xfrm>
            <a:off x="6168175" y="3465499"/>
            <a:ext cx="2262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7" name="Google Shape;1227;p28"/>
          <p:cNvSpPr txBox="1"/>
          <p:nvPr>
            <p:ph idx="4" type="subTitle"/>
          </p:nvPr>
        </p:nvSpPr>
        <p:spPr>
          <a:xfrm>
            <a:off x="6168175" y="2996438"/>
            <a:ext cx="22626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228" name="Google Shape;1228;p28"/>
          <p:cNvSpPr txBox="1"/>
          <p:nvPr>
            <p:ph idx="5" type="subTitle"/>
          </p:nvPr>
        </p:nvSpPr>
        <p:spPr>
          <a:xfrm>
            <a:off x="3440700" y="3465499"/>
            <a:ext cx="2262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9" name="Google Shape;1229;p28"/>
          <p:cNvSpPr txBox="1"/>
          <p:nvPr>
            <p:ph idx="6" type="subTitle"/>
          </p:nvPr>
        </p:nvSpPr>
        <p:spPr>
          <a:xfrm>
            <a:off x="3440700" y="2996438"/>
            <a:ext cx="22626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grpSp>
        <p:nvGrpSpPr>
          <p:cNvPr id="1230" name="Google Shape;1230;p28"/>
          <p:cNvGrpSpPr/>
          <p:nvPr/>
        </p:nvGrpSpPr>
        <p:grpSpPr>
          <a:xfrm>
            <a:off x="-933564" y="4566019"/>
            <a:ext cx="2577160" cy="2638569"/>
            <a:chOff x="-1115775" y="4467744"/>
            <a:chExt cx="2577160" cy="2638569"/>
          </a:xfrm>
        </p:grpSpPr>
        <p:sp>
          <p:nvSpPr>
            <p:cNvPr id="1231" name="Google Shape;1231;p28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232" name="Google Shape;1232;p28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233" name="Google Shape;1233;p2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34" name="Google Shape;1234;p2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35" name="Google Shape;1235;p2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36" name="Google Shape;1236;p2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37" name="Google Shape;1237;p2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38" name="Google Shape;1238;p2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39" name="Google Shape;1239;p28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40" name="Google Shape;1240;p28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41" name="Google Shape;1241;p28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42" name="Google Shape;1242;p2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43" name="Google Shape;1243;p2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44" name="Google Shape;1244;p2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45" name="Google Shape;1245;p2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46" name="Google Shape;1246;p2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247" name="Google Shape;1247;p28"/>
          <p:cNvGrpSpPr/>
          <p:nvPr/>
        </p:nvGrpSpPr>
        <p:grpSpPr>
          <a:xfrm flipH="1">
            <a:off x="7500411" y="4566019"/>
            <a:ext cx="2577160" cy="2638569"/>
            <a:chOff x="-1115775" y="4467744"/>
            <a:chExt cx="2577160" cy="2638569"/>
          </a:xfrm>
        </p:grpSpPr>
        <p:sp>
          <p:nvSpPr>
            <p:cNvPr id="1248" name="Google Shape;1248;p28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249" name="Google Shape;1249;p28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250" name="Google Shape;1250;p2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51" name="Google Shape;1251;p2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52" name="Google Shape;1252;p2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53" name="Google Shape;1253;p2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54" name="Google Shape;1254;p2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55" name="Google Shape;1255;p2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56" name="Google Shape;1256;p28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57" name="Google Shape;1257;p28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58" name="Google Shape;1258;p28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59" name="Google Shape;1259;p2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60" name="Google Shape;1260;p2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61" name="Google Shape;1261;p2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62" name="Google Shape;1262;p2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63" name="Google Shape;1263;p2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9"/>
          <p:cNvSpPr txBox="1"/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66" name="Google Shape;1266;p29"/>
          <p:cNvSpPr txBox="1"/>
          <p:nvPr>
            <p:ph idx="1" type="subTitle"/>
          </p:nvPr>
        </p:nvSpPr>
        <p:spPr>
          <a:xfrm>
            <a:off x="1947913" y="1952524"/>
            <a:ext cx="21561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7" name="Google Shape;1267;p29"/>
          <p:cNvSpPr txBox="1"/>
          <p:nvPr>
            <p:ph idx="2" type="subTitle"/>
          </p:nvPr>
        </p:nvSpPr>
        <p:spPr>
          <a:xfrm>
            <a:off x="1947913" y="1477725"/>
            <a:ext cx="2156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268" name="Google Shape;1268;p29"/>
          <p:cNvSpPr txBox="1"/>
          <p:nvPr>
            <p:ph idx="3" type="subTitle"/>
          </p:nvPr>
        </p:nvSpPr>
        <p:spPr>
          <a:xfrm>
            <a:off x="1947913" y="3559451"/>
            <a:ext cx="21561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9" name="Google Shape;1269;p29"/>
          <p:cNvSpPr txBox="1"/>
          <p:nvPr>
            <p:ph idx="4" type="subTitle"/>
          </p:nvPr>
        </p:nvSpPr>
        <p:spPr>
          <a:xfrm>
            <a:off x="1947913" y="3084652"/>
            <a:ext cx="2156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270" name="Google Shape;1270;p29"/>
          <p:cNvSpPr txBox="1"/>
          <p:nvPr>
            <p:ph idx="5" type="subTitle"/>
          </p:nvPr>
        </p:nvSpPr>
        <p:spPr>
          <a:xfrm>
            <a:off x="5954138" y="1952515"/>
            <a:ext cx="21579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1" name="Google Shape;1271;p29"/>
          <p:cNvSpPr txBox="1"/>
          <p:nvPr>
            <p:ph idx="6" type="subTitle"/>
          </p:nvPr>
        </p:nvSpPr>
        <p:spPr>
          <a:xfrm>
            <a:off x="5954138" y="1477713"/>
            <a:ext cx="2157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272" name="Google Shape;1272;p29"/>
          <p:cNvSpPr txBox="1"/>
          <p:nvPr>
            <p:ph idx="7" type="subTitle"/>
          </p:nvPr>
        </p:nvSpPr>
        <p:spPr>
          <a:xfrm>
            <a:off x="5954138" y="3559452"/>
            <a:ext cx="21579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3" name="Google Shape;1273;p29"/>
          <p:cNvSpPr txBox="1"/>
          <p:nvPr>
            <p:ph idx="8" type="subTitle"/>
          </p:nvPr>
        </p:nvSpPr>
        <p:spPr>
          <a:xfrm>
            <a:off x="5954138" y="3084650"/>
            <a:ext cx="21579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grpSp>
        <p:nvGrpSpPr>
          <p:cNvPr id="1274" name="Google Shape;1274;p29"/>
          <p:cNvGrpSpPr/>
          <p:nvPr/>
        </p:nvGrpSpPr>
        <p:grpSpPr>
          <a:xfrm flipH="1" rot="-5400000">
            <a:off x="7790196" y="-1923288"/>
            <a:ext cx="2744275" cy="2727763"/>
            <a:chOff x="5985575" y="4420825"/>
            <a:chExt cx="2744275" cy="2727763"/>
          </a:xfrm>
        </p:grpSpPr>
        <p:sp>
          <p:nvSpPr>
            <p:cNvPr id="1275" name="Google Shape;1275;p29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276" name="Google Shape;1276;p29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277" name="Google Shape;1277;p2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78" name="Google Shape;1278;p2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79" name="Google Shape;1279;p2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0" name="Google Shape;1280;p2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1" name="Google Shape;1281;p2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2" name="Google Shape;1282;p2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3" name="Google Shape;1283;p29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4" name="Google Shape;1284;p29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5" name="Google Shape;1285;p29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7" name="Google Shape;1287;p2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8" name="Google Shape;1288;p2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9" name="Google Shape;1289;p2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0" name="Google Shape;1290;p2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291" name="Google Shape;1291;p29"/>
          <p:cNvGrpSpPr/>
          <p:nvPr/>
        </p:nvGrpSpPr>
        <p:grpSpPr>
          <a:xfrm>
            <a:off x="-809414" y="4628619"/>
            <a:ext cx="2577160" cy="2638569"/>
            <a:chOff x="-1115775" y="4467744"/>
            <a:chExt cx="2577160" cy="2638569"/>
          </a:xfrm>
        </p:grpSpPr>
        <p:sp>
          <p:nvSpPr>
            <p:cNvPr id="1292" name="Google Shape;1292;p29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293" name="Google Shape;1293;p29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294" name="Google Shape;1294;p2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5" name="Google Shape;1295;p2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6" name="Google Shape;1296;p2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7" name="Google Shape;1297;p2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8" name="Google Shape;1298;p2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2" name="Google Shape;1302;p29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3" name="Google Shape;1303;p2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4" name="Google Shape;1304;p2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5" name="Google Shape;1305;p2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6" name="Google Shape;1306;p2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7" name="Google Shape;1307;p2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6_1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30"/>
          <p:cNvSpPr txBox="1"/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10" name="Google Shape;1310;p30"/>
          <p:cNvSpPr txBox="1"/>
          <p:nvPr>
            <p:ph idx="1" type="subTitle"/>
          </p:nvPr>
        </p:nvSpPr>
        <p:spPr>
          <a:xfrm>
            <a:off x="799325" y="3559451"/>
            <a:ext cx="22281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1" name="Google Shape;1311;p30"/>
          <p:cNvSpPr txBox="1"/>
          <p:nvPr>
            <p:ph idx="2" type="subTitle"/>
          </p:nvPr>
        </p:nvSpPr>
        <p:spPr>
          <a:xfrm>
            <a:off x="799325" y="3084650"/>
            <a:ext cx="2228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312" name="Google Shape;1312;p30"/>
          <p:cNvSpPr txBox="1"/>
          <p:nvPr>
            <p:ph idx="3" type="subTitle"/>
          </p:nvPr>
        </p:nvSpPr>
        <p:spPr>
          <a:xfrm>
            <a:off x="6116575" y="3559450"/>
            <a:ext cx="22281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3" name="Google Shape;1313;p30"/>
          <p:cNvSpPr txBox="1"/>
          <p:nvPr>
            <p:ph idx="4" type="subTitle"/>
          </p:nvPr>
        </p:nvSpPr>
        <p:spPr>
          <a:xfrm>
            <a:off x="6116575" y="3084650"/>
            <a:ext cx="2228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314" name="Google Shape;1314;p30"/>
          <p:cNvSpPr txBox="1"/>
          <p:nvPr>
            <p:ph idx="5" type="subTitle"/>
          </p:nvPr>
        </p:nvSpPr>
        <p:spPr>
          <a:xfrm>
            <a:off x="3457950" y="3559451"/>
            <a:ext cx="22281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5" name="Google Shape;1315;p30"/>
          <p:cNvSpPr txBox="1"/>
          <p:nvPr>
            <p:ph idx="6" type="subTitle"/>
          </p:nvPr>
        </p:nvSpPr>
        <p:spPr>
          <a:xfrm>
            <a:off x="3457950" y="3084650"/>
            <a:ext cx="2228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316" name="Google Shape;1316;p30"/>
          <p:cNvSpPr txBox="1"/>
          <p:nvPr>
            <p:ph idx="7" type="subTitle"/>
          </p:nvPr>
        </p:nvSpPr>
        <p:spPr>
          <a:xfrm>
            <a:off x="2128575" y="1952525"/>
            <a:ext cx="22281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7" name="Google Shape;1317;p30"/>
          <p:cNvSpPr txBox="1"/>
          <p:nvPr>
            <p:ph idx="8" type="subTitle"/>
          </p:nvPr>
        </p:nvSpPr>
        <p:spPr>
          <a:xfrm>
            <a:off x="2128575" y="1477725"/>
            <a:ext cx="2228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318" name="Google Shape;1318;p30"/>
          <p:cNvSpPr txBox="1"/>
          <p:nvPr>
            <p:ph idx="9" type="subTitle"/>
          </p:nvPr>
        </p:nvSpPr>
        <p:spPr>
          <a:xfrm>
            <a:off x="4787269" y="1952525"/>
            <a:ext cx="22281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9" name="Google Shape;1319;p30"/>
          <p:cNvSpPr txBox="1"/>
          <p:nvPr>
            <p:ph idx="13" type="subTitle"/>
          </p:nvPr>
        </p:nvSpPr>
        <p:spPr>
          <a:xfrm>
            <a:off x="4787263" y="1477725"/>
            <a:ext cx="2228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grpSp>
        <p:nvGrpSpPr>
          <p:cNvPr id="1320" name="Google Shape;1320;p30"/>
          <p:cNvGrpSpPr/>
          <p:nvPr/>
        </p:nvGrpSpPr>
        <p:grpSpPr>
          <a:xfrm flipH="1">
            <a:off x="7775344" y="4479745"/>
            <a:ext cx="2744275" cy="2727763"/>
            <a:chOff x="5985575" y="4420825"/>
            <a:chExt cx="2744275" cy="2727763"/>
          </a:xfrm>
        </p:grpSpPr>
        <p:sp>
          <p:nvSpPr>
            <p:cNvPr id="1321" name="Google Shape;1321;p30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322" name="Google Shape;1322;p30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323" name="Google Shape;1323;p30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24" name="Google Shape;1324;p30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25" name="Google Shape;1325;p30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26" name="Google Shape;1326;p30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27" name="Google Shape;1327;p30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28" name="Google Shape;1328;p30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29" name="Google Shape;1329;p30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30" name="Google Shape;1330;p30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31" name="Google Shape;1331;p30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32" name="Google Shape;1332;p30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33" name="Google Shape;1333;p30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34" name="Google Shape;1334;p30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35" name="Google Shape;1335;p30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36" name="Google Shape;1336;p30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337" name="Google Shape;1337;p30"/>
          <p:cNvGrpSpPr/>
          <p:nvPr/>
        </p:nvGrpSpPr>
        <p:grpSpPr>
          <a:xfrm flipH="1" rot="10800000">
            <a:off x="-1521056" y="-1902030"/>
            <a:ext cx="2744275" cy="2727763"/>
            <a:chOff x="5985575" y="4420825"/>
            <a:chExt cx="2744275" cy="2727763"/>
          </a:xfrm>
        </p:grpSpPr>
        <p:sp>
          <p:nvSpPr>
            <p:cNvPr id="1338" name="Google Shape;1338;p30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339" name="Google Shape;1339;p30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340" name="Google Shape;1340;p30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41" name="Google Shape;1341;p30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42" name="Google Shape;1342;p30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46" name="Google Shape;1346;p30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47" name="Google Shape;1347;p30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48" name="Google Shape;1348;p30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49" name="Google Shape;1349;p30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50" name="Google Shape;1350;p30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51" name="Google Shape;1351;p30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52" name="Google Shape;1352;p30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53" name="Google Shape;1353;p30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354" name="Google Shape;1354;p30"/>
          <p:cNvGrpSpPr/>
          <p:nvPr/>
        </p:nvGrpSpPr>
        <p:grpSpPr>
          <a:xfrm>
            <a:off x="-1353939" y="4405881"/>
            <a:ext cx="2577160" cy="2638569"/>
            <a:chOff x="-1115775" y="4467744"/>
            <a:chExt cx="2577160" cy="2638569"/>
          </a:xfrm>
        </p:grpSpPr>
        <p:sp>
          <p:nvSpPr>
            <p:cNvPr id="1355" name="Google Shape;1355;p30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356" name="Google Shape;1356;p30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357" name="Google Shape;1357;p30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58" name="Google Shape;1358;p30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59" name="Google Shape;1359;p30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60" name="Google Shape;1360;p30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67" name="Google Shape;1367;p30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68" name="Google Shape;1368;p30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371" name="Google Shape;1371;p30"/>
          <p:cNvGrpSpPr/>
          <p:nvPr/>
        </p:nvGrpSpPr>
        <p:grpSpPr>
          <a:xfrm rot="10800000">
            <a:off x="7707911" y="-2002419"/>
            <a:ext cx="2577160" cy="2638569"/>
            <a:chOff x="-1115775" y="4467744"/>
            <a:chExt cx="2577160" cy="2638569"/>
          </a:xfrm>
        </p:grpSpPr>
        <p:sp>
          <p:nvSpPr>
            <p:cNvPr id="1372" name="Google Shape;1372;p30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373" name="Google Shape;1373;p30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374" name="Google Shape;1374;p30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75" name="Google Shape;1375;p30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76" name="Google Shape;1376;p30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77" name="Google Shape;1377;p30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78" name="Google Shape;1378;p30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79" name="Google Shape;1379;p30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80" name="Google Shape;1380;p30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81" name="Google Shape;1381;p30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82" name="Google Shape;1382;p30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83" name="Google Shape;1383;p30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84" name="Google Shape;1384;p30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85" name="Google Shape;1385;p30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86" name="Google Shape;1386;p30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87" name="Google Shape;1387;p30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/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1" name="Google Shape;101;p4"/>
          <p:cNvSpPr txBox="1"/>
          <p:nvPr>
            <p:ph idx="1" type="body"/>
          </p:nvPr>
        </p:nvSpPr>
        <p:spPr>
          <a:xfrm>
            <a:off x="1076400" y="1135575"/>
            <a:ext cx="6991200" cy="13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𑁋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102" name="Google Shape;102;p4"/>
          <p:cNvGrpSpPr/>
          <p:nvPr/>
        </p:nvGrpSpPr>
        <p:grpSpPr>
          <a:xfrm rot="10800000">
            <a:off x="7848403" y="-2001677"/>
            <a:ext cx="2577160" cy="2638569"/>
            <a:chOff x="-1115775" y="4467744"/>
            <a:chExt cx="2577160" cy="2638569"/>
          </a:xfrm>
        </p:grpSpPr>
        <p:sp>
          <p:nvSpPr>
            <p:cNvPr id="103" name="Google Shape;103;p4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04" name="Google Shape;104;p4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05" name="Google Shape;105;p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1710202" y="1684324"/>
                <a:ext cx="1148172" cy="113129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>
                <a:off x="1755915" y="1767243"/>
                <a:ext cx="1186227" cy="1158031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1883883" y="1863199"/>
                <a:ext cx="1128219" cy="1116995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7" name="Google Shape;117;p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19" name="Google Shape;119;p4"/>
          <p:cNvGrpSpPr/>
          <p:nvPr/>
        </p:nvGrpSpPr>
        <p:grpSpPr>
          <a:xfrm flipH="1" rot="10800000">
            <a:off x="-1281563" y="-2090871"/>
            <a:ext cx="2744275" cy="2727763"/>
            <a:chOff x="5985575" y="4420825"/>
            <a:chExt cx="2744275" cy="2727763"/>
          </a:xfrm>
        </p:grpSpPr>
        <p:sp>
          <p:nvSpPr>
            <p:cNvPr id="120" name="Google Shape;120;p4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21" name="Google Shape;121;p4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22" name="Google Shape;122;p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1710155" y="1684324"/>
                <a:ext cx="1148172" cy="1144001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1819833" y="1767246"/>
                <a:ext cx="1122307" cy="1143432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1929532" y="1863199"/>
                <a:ext cx="1082574" cy="1093237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31"/>
          <p:cNvSpPr txBox="1"/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90" name="Google Shape;1390;p31"/>
          <p:cNvSpPr txBox="1"/>
          <p:nvPr>
            <p:ph idx="1" type="subTitle"/>
          </p:nvPr>
        </p:nvSpPr>
        <p:spPr>
          <a:xfrm>
            <a:off x="1663725" y="1703475"/>
            <a:ext cx="253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1" name="Google Shape;1391;p31"/>
          <p:cNvSpPr txBox="1"/>
          <p:nvPr>
            <p:ph idx="2" type="subTitle"/>
          </p:nvPr>
        </p:nvSpPr>
        <p:spPr>
          <a:xfrm>
            <a:off x="1663725" y="1254975"/>
            <a:ext cx="25362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392" name="Google Shape;1392;p31"/>
          <p:cNvSpPr txBox="1"/>
          <p:nvPr>
            <p:ph idx="3" type="subTitle"/>
          </p:nvPr>
        </p:nvSpPr>
        <p:spPr>
          <a:xfrm>
            <a:off x="1663725" y="3992975"/>
            <a:ext cx="253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3" name="Google Shape;1393;p31"/>
          <p:cNvSpPr txBox="1"/>
          <p:nvPr>
            <p:ph idx="4" type="subTitle"/>
          </p:nvPr>
        </p:nvSpPr>
        <p:spPr>
          <a:xfrm>
            <a:off x="1663725" y="3544475"/>
            <a:ext cx="25362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394" name="Google Shape;1394;p31"/>
          <p:cNvSpPr txBox="1"/>
          <p:nvPr>
            <p:ph idx="5" type="subTitle"/>
          </p:nvPr>
        </p:nvSpPr>
        <p:spPr>
          <a:xfrm>
            <a:off x="1663725" y="2848225"/>
            <a:ext cx="253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5" name="Google Shape;1395;p31"/>
          <p:cNvSpPr txBox="1"/>
          <p:nvPr>
            <p:ph idx="6" type="subTitle"/>
          </p:nvPr>
        </p:nvSpPr>
        <p:spPr>
          <a:xfrm>
            <a:off x="1663725" y="2399725"/>
            <a:ext cx="25362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396" name="Google Shape;1396;p31"/>
          <p:cNvSpPr txBox="1"/>
          <p:nvPr>
            <p:ph idx="7" type="subTitle"/>
          </p:nvPr>
        </p:nvSpPr>
        <p:spPr>
          <a:xfrm>
            <a:off x="5836925" y="1703475"/>
            <a:ext cx="253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7" name="Google Shape;1397;p31"/>
          <p:cNvSpPr txBox="1"/>
          <p:nvPr>
            <p:ph idx="8" type="subTitle"/>
          </p:nvPr>
        </p:nvSpPr>
        <p:spPr>
          <a:xfrm>
            <a:off x="5836925" y="1254975"/>
            <a:ext cx="25362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398" name="Google Shape;1398;p31"/>
          <p:cNvSpPr txBox="1"/>
          <p:nvPr>
            <p:ph idx="9" type="subTitle"/>
          </p:nvPr>
        </p:nvSpPr>
        <p:spPr>
          <a:xfrm>
            <a:off x="5836925" y="3992975"/>
            <a:ext cx="253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9" name="Google Shape;1399;p31"/>
          <p:cNvSpPr txBox="1"/>
          <p:nvPr>
            <p:ph idx="13" type="subTitle"/>
          </p:nvPr>
        </p:nvSpPr>
        <p:spPr>
          <a:xfrm>
            <a:off x="5836925" y="3544475"/>
            <a:ext cx="25362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400" name="Google Shape;1400;p31"/>
          <p:cNvSpPr txBox="1"/>
          <p:nvPr>
            <p:ph idx="14" type="subTitle"/>
          </p:nvPr>
        </p:nvSpPr>
        <p:spPr>
          <a:xfrm>
            <a:off x="5836925" y="2848225"/>
            <a:ext cx="253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1" name="Google Shape;1401;p31"/>
          <p:cNvSpPr txBox="1"/>
          <p:nvPr>
            <p:ph idx="15" type="subTitle"/>
          </p:nvPr>
        </p:nvSpPr>
        <p:spPr>
          <a:xfrm>
            <a:off x="5836925" y="2399725"/>
            <a:ext cx="25362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grpSp>
        <p:nvGrpSpPr>
          <p:cNvPr id="1402" name="Google Shape;1402;p31"/>
          <p:cNvGrpSpPr/>
          <p:nvPr/>
        </p:nvGrpSpPr>
        <p:grpSpPr>
          <a:xfrm flipH="1" rot="-5400000">
            <a:off x="7686014" y="-2071705"/>
            <a:ext cx="2744275" cy="2727763"/>
            <a:chOff x="5985575" y="4420825"/>
            <a:chExt cx="2744275" cy="2727763"/>
          </a:xfrm>
        </p:grpSpPr>
        <p:sp>
          <p:nvSpPr>
            <p:cNvPr id="1403" name="Google Shape;1403;p31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404" name="Google Shape;1404;p31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405" name="Google Shape;1405;p3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06" name="Google Shape;1406;p3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07" name="Google Shape;1407;p3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08" name="Google Shape;1408;p3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09" name="Google Shape;1409;p3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10" name="Google Shape;1410;p3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11" name="Google Shape;1411;p31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12" name="Google Shape;1412;p31"/>
              <p:cNvSpPr/>
              <p:nvPr/>
            </p:nvSpPr>
            <p:spPr>
              <a:xfrm>
                <a:off x="1861553" y="1767253"/>
                <a:ext cx="1080578" cy="1082004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13" name="Google Shape;1413;p31"/>
              <p:cNvSpPr/>
              <p:nvPr/>
            </p:nvSpPr>
            <p:spPr>
              <a:xfrm>
                <a:off x="1898130" y="1863198"/>
                <a:ext cx="1114002" cy="1086690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14" name="Google Shape;1414;p3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16" name="Google Shape;1416;p3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17" name="Google Shape;1417;p3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18" name="Google Shape;1418;p3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419" name="Google Shape;1419;p31"/>
          <p:cNvGrpSpPr/>
          <p:nvPr/>
        </p:nvGrpSpPr>
        <p:grpSpPr>
          <a:xfrm flipH="1" rot="10800000">
            <a:off x="-1281564" y="-2027094"/>
            <a:ext cx="2577160" cy="2638569"/>
            <a:chOff x="-1115775" y="4467744"/>
            <a:chExt cx="2577160" cy="2638569"/>
          </a:xfrm>
        </p:grpSpPr>
        <p:sp>
          <p:nvSpPr>
            <p:cNvPr id="1420" name="Google Shape;1420;p31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421" name="Google Shape;1421;p31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422" name="Google Shape;1422;p31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24" name="Google Shape;1424;p31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25" name="Google Shape;1425;p31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26" name="Google Shape;1426;p31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27" name="Google Shape;1427;p31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28" name="Google Shape;1428;p31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29" name="Google Shape;1429;p31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30" name="Google Shape;1430;p31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31" name="Google Shape;1431;p31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32" name="Google Shape;1432;p31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33" name="Google Shape;1433;p31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34" name="Google Shape;1434;p31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35" name="Google Shape;1435;p31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32"/>
          <p:cNvSpPr txBox="1"/>
          <p:nvPr>
            <p:ph type="title"/>
          </p:nvPr>
        </p:nvSpPr>
        <p:spPr>
          <a:xfrm>
            <a:off x="4248763" y="567050"/>
            <a:ext cx="38151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438" name="Google Shape;1438;p32"/>
          <p:cNvSpPr txBox="1"/>
          <p:nvPr>
            <p:ph idx="1" type="subTitle"/>
          </p:nvPr>
        </p:nvSpPr>
        <p:spPr>
          <a:xfrm>
            <a:off x="4248775" y="2577351"/>
            <a:ext cx="3815100" cy="7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9pPr>
          </a:lstStyle>
          <a:p/>
        </p:txBody>
      </p:sp>
      <p:sp>
        <p:nvSpPr>
          <p:cNvPr id="1439" name="Google Shape;1439;p32"/>
          <p:cNvSpPr txBox="1"/>
          <p:nvPr>
            <p:ph idx="2" type="subTitle"/>
          </p:nvPr>
        </p:nvSpPr>
        <p:spPr>
          <a:xfrm>
            <a:off x="4248763" y="4069175"/>
            <a:ext cx="3815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sp>
        <p:nvSpPr>
          <p:cNvPr id="1440" name="Google Shape;1440;p32"/>
          <p:cNvSpPr txBox="1"/>
          <p:nvPr/>
        </p:nvSpPr>
        <p:spPr>
          <a:xfrm>
            <a:off x="4248775" y="3419624"/>
            <a:ext cx="38151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441" name="Google Shape;1441;p32"/>
          <p:cNvGrpSpPr/>
          <p:nvPr/>
        </p:nvGrpSpPr>
        <p:grpSpPr>
          <a:xfrm flipH="1" rot="-5400000">
            <a:off x="-1219409" y="4501328"/>
            <a:ext cx="2744275" cy="2727763"/>
            <a:chOff x="5985575" y="4420825"/>
            <a:chExt cx="2744275" cy="2727763"/>
          </a:xfrm>
        </p:grpSpPr>
        <p:sp>
          <p:nvSpPr>
            <p:cNvPr id="1442" name="Google Shape;1442;p32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443" name="Google Shape;1443;p32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444" name="Google Shape;1444;p3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45" name="Google Shape;1445;p3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46" name="Google Shape;1446;p3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47" name="Google Shape;1447;p3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48" name="Google Shape;1448;p3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49" name="Google Shape;1449;p3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0" name="Google Shape;1450;p32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1" name="Google Shape;1451;p32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2" name="Google Shape;1452;p32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3" name="Google Shape;1453;p3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4" name="Google Shape;1454;p3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5" name="Google Shape;1455;p3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6" name="Google Shape;1456;p3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57" name="Google Shape;1457;p3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458" name="Google Shape;1458;p32"/>
          <p:cNvGrpSpPr/>
          <p:nvPr/>
        </p:nvGrpSpPr>
        <p:grpSpPr>
          <a:xfrm flipH="1" rot="-5400000">
            <a:off x="8002500" y="-1925674"/>
            <a:ext cx="2744275" cy="2727763"/>
            <a:chOff x="5985575" y="4420825"/>
            <a:chExt cx="2744275" cy="2727763"/>
          </a:xfrm>
        </p:grpSpPr>
        <p:sp>
          <p:nvSpPr>
            <p:cNvPr id="1459" name="Google Shape;1459;p32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460" name="Google Shape;1460;p32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461" name="Google Shape;1461;p3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62" name="Google Shape;1462;p3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63" name="Google Shape;1463;p3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64" name="Google Shape;1464;p3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65" name="Google Shape;1465;p3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66" name="Google Shape;1466;p3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67" name="Google Shape;1467;p32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68" name="Google Shape;1468;p32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69" name="Google Shape;1469;p32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0" name="Google Shape;1470;p3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1" name="Google Shape;1471;p3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2" name="Google Shape;1472;p3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3" name="Google Shape;1473;p3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4" name="Google Shape;1474;p3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475" name="Google Shape;1475;p32"/>
          <p:cNvGrpSpPr/>
          <p:nvPr/>
        </p:nvGrpSpPr>
        <p:grpSpPr>
          <a:xfrm flipH="1" rot="10800000">
            <a:off x="-890039" y="-1952456"/>
            <a:ext cx="2577160" cy="2638569"/>
            <a:chOff x="-1115775" y="4467744"/>
            <a:chExt cx="2577160" cy="2638569"/>
          </a:xfrm>
        </p:grpSpPr>
        <p:sp>
          <p:nvSpPr>
            <p:cNvPr id="1476" name="Google Shape;1476;p32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477" name="Google Shape;1477;p32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478" name="Google Shape;1478;p32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9" name="Google Shape;1479;p32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0" name="Google Shape;1480;p32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1" name="Google Shape;1481;p32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2" name="Google Shape;1482;p32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3" name="Google Shape;1483;p32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4" name="Google Shape;1484;p32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5" name="Google Shape;1485;p32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6" name="Google Shape;1486;p32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7" name="Google Shape;1487;p32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8" name="Google Shape;1488;p32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9" name="Google Shape;1489;p32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0" name="Google Shape;1490;p32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1" name="Google Shape;1491;p32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33"/>
          <p:cNvGrpSpPr/>
          <p:nvPr/>
        </p:nvGrpSpPr>
        <p:grpSpPr>
          <a:xfrm flipH="1" rot="-5400000">
            <a:off x="3437125" y="4622176"/>
            <a:ext cx="2744275" cy="2727763"/>
            <a:chOff x="5985575" y="4420825"/>
            <a:chExt cx="2744275" cy="2727763"/>
          </a:xfrm>
        </p:grpSpPr>
        <p:sp>
          <p:nvSpPr>
            <p:cNvPr id="1494" name="Google Shape;1494;p3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495" name="Google Shape;1495;p33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496" name="Google Shape;1496;p3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7" name="Google Shape;1497;p3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8" name="Google Shape;1498;p3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9" name="Google Shape;1499;p3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0" name="Google Shape;1500;p3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1" name="Google Shape;1501;p3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2" name="Google Shape;1502;p33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3" name="Google Shape;1503;p33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4" name="Google Shape;1504;p33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5" name="Google Shape;1505;p3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6" name="Google Shape;1506;p3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7" name="Google Shape;1507;p3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8" name="Google Shape;1508;p3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9" name="Google Shape;1509;p3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10" name="Google Shape;1510;p33"/>
          <p:cNvGrpSpPr/>
          <p:nvPr/>
        </p:nvGrpSpPr>
        <p:grpSpPr>
          <a:xfrm flipH="1">
            <a:off x="-1281575" y="-2213574"/>
            <a:ext cx="2744275" cy="2727763"/>
            <a:chOff x="5985575" y="4420825"/>
            <a:chExt cx="2744275" cy="2727763"/>
          </a:xfrm>
        </p:grpSpPr>
        <p:sp>
          <p:nvSpPr>
            <p:cNvPr id="1511" name="Google Shape;1511;p33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12" name="Google Shape;1512;p33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513" name="Google Shape;1513;p3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4" name="Google Shape;1514;p3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5" name="Google Shape;1515;p3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6" name="Google Shape;1516;p3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7" name="Google Shape;1517;p3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8" name="Google Shape;1518;p3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9" name="Google Shape;1519;p33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0" name="Google Shape;1520;p33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1" name="Google Shape;1521;p33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2" name="Google Shape;1522;p3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3" name="Google Shape;1523;p3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4" name="Google Shape;1524;p3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5" name="Google Shape;1525;p3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6" name="Google Shape;1526;p3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27" name="Google Shape;1527;p33"/>
          <p:cNvGrpSpPr/>
          <p:nvPr/>
        </p:nvGrpSpPr>
        <p:grpSpPr>
          <a:xfrm rot="10800000">
            <a:off x="7848411" y="-1968494"/>
            <a:ext cx="2577160" cy="2638569"/>
            <a:chOff x="-1115775" y="4467744"/>
            <a:chExt cx="2577160" cy="2638569"/>
          </a:xfrm>
        </p:grpSpPr>
        <p:sp>
          <p:nvSpPr>
            <p:cNvPr id="1528" name="Google Shape;1528;p33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29" name="Google Shape;1529;p33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530" name="Google Shape;1530;p33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1" name="Google Shape;1531;p33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2" name="Google Shape;1532;p33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3" name="Google Shape;1533;p33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4" name="Google Shape;1534;p33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5" name="Google Shape;1535;p33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6" name="Google Shape;1536;p33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7" name="Google Shape;1537;p33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8" name="Google Shape;1538;p33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9" name="Google Shape;1539;p33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0" name="Google Shape;1540;p33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1" name="Google Shape;1541;p33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2" name="Google Shape;1542;p33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3" name="Google Shape;1543;p33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"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34"/>
          <p:cNvGrpSpPr/>
          <p:nvPr/>
        </p:nvGrpSpPr>
        <p:grpSpPr>
          <a:xfrm flipH="1" rot="-5400000">
            <a:off x="-1377025" y="4468676"/>
            <a:ext cx="2744275" cy="2727763"/>
            <a:chOff x="5985575" y="4420825"/>
            <a:chExt cx="2744275" cy="2727763"/>
          </a:xfrm>
        </p:grpSpPr>
        <p:sp>
          <p:nvSpPr>
            <p:cNvPr id="1546" name="Google Shape;1546;p34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47" name="Google Shape;1547;p34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548" name="Google Shape;1548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9" name="Google Shape;1549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0" name="Google Shape;1550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1" name="Google Shape;1551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2" name="Google Shape;1552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3" name="Google Shape;1553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4" name="Google Shape;1554;p34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5" name="Google Shape;1555;p34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6" name="Google Shape;1556;p34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7" name="Google Shape;1557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8" name="Google Shape;1558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9" name="Google Shape;1559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0" name="Google Shape;1560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1" name="Google Shape;1561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62" name="Google Shape;1562;p34"/>
          <p:cNvGrpSpPr/>
          <p:nvPr/>
        </p:nvGrpSpPr>
        <p:grpSpPr>
          <a:xfrm flipH="1" rot="5400000">
            <a:off x="7919575" y="-2205474"/>
            <a:ext cx="2744275" cy="2727763"/>
            <a:chOff x="5985575" y="4420825"/>
            <a:chExt cx="2744275" cy="2727763"/>
          </a:xfrm>
        </p:grpSpPr>
        <p:sp>
          <p:nvSpPr>
            <p:cNvPr id="1563" name="Google Shape;1563;p34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64" name="Google Shape;1564;p34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1565" name="Google Shape;1565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6" name="Google Shape;1566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7" name="Google Shape;1567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8" name="Google Shape;1568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9" name="Google Shape;1569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0" name="Google Shape;1570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1" name="Google Shape;1571;p34"/>
              <p:cNvSpPr/>
              <p:nvPr/>
            </p:nvSpPr>
            <p:spPr>
              <a:xfrm>
                <a:off x="1724445" y="1684323"/>
                <a:ext cx="1133953" cy="113755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2" name="Google Shape;1572;p34"/>
              <p:cNvSpPr/>
              <p:nvPr/>
            </p:nvSpPr>
            <p:spPr>
              <a:xfrm>
                <a:off x="1802230" y="1767248"/>
                <a:ext cx="1139947" cy="1128455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3" name="Google Shape;1573;p34"/>
              <p:cNvSpPr/>
              <p:nvPr/>
            </p:nvSpPr>
            <p:spPr>
              <a:xfrm>
                <a:off x="1902777" y="1863204"/>
                <a:ext cx="1109325" cy="1105584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4" name="Google Shape;1574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5" name="Google Shape;1575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6" name="Google Shape;1576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7" name="Google Shape;1577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8" name="Google Shape;1578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79" name="Google Shape;1579;p34"/>
          <p:cNvGrpSpPr/>
          <p:nvPr/>
        </p:nvGrpSpPr>
        <p:grpSpPr>
          <a:xfrm flipH="1">
            <a:off x="7927836" y="4405881"/>
            <a:ext cx="2577160" cy="2638569"/>
            <a:chOff x="-1115775" y="4467744"/>
            <a:chExt cx="2577160" cy="2638569"/>
          </a:xfrm>
        </p:grpSpPr>
        <p:sp>
          <p:nvSpPr>
            <p:cNvPr id="1580" name="Google Shape;1580;p34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81" name="Google Shape;1581;p34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582" name="Google Shape;1582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3" name="Google Shape;1583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4" name="Google Shape;1584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5" name="Google Shape;1585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6" name="Google Shape;1586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7" name="Google Shape;1587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8" name="Google Shape;1588;p34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9" name="Google Shape;1589;p34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0" name="Google Shape;1590;p34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1" name="Google Shape;1591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2" name="Google Shape;1592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3" name="Google Shape;1593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4" name="Google Shape;1594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5" name="Google Shape;1595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96" name="Google Shape;1596;p34"/>
          <p:cNvGrpSpPr/>
          <p:nvPr/>
        </p:nvGrpSpPr>
        <p:grpSpPr>
          <a:xfrm flipH="1" rot="10800000">
            <a:off x="-1141064" y="-2002419"/>
            <a:ext cx="2577160" cy="2638569"/>
            <a:chOff x="-1115775" y="4467744"/>
            <a:chExt cx="2577160" cy="2638569"/>
          </a:xfrm>
        </p:grpSpPr>
        <p:sp>
          <p:nvSpPr>
            <p:cNvPr id="1597" name="Google Shape;1597;p34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598" name="Google Shape;1598;p34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599" name="Google Shape;1599;p34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0" name="Google Shape;1600;p34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1" name="Google Shape;1601;p34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2" name="Google Shape;1602;p34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3" name="Google Shape;1603;p34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4" name="Google Shape;1604;p34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5" name="Google Shape;1605;p34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6" name="Google Shape;1606;p34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7" name="Google Shape;1607;p34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8" name="Google Shape;1608;p34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9" name="Google Shape;1609;p34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0" name="Google Shape;1610;p34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1" name="Google Shape;1611;p34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2" name="Google Shape;1612;p34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 txBox="1"/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8" name="Google Shape;138;p5"/>
          <p:cNvSpPr txBox="1"/>
          <p:nvPr>
            <p:ph idx="1" type="subTitle"/>
          </p:nvPr>
        </p:nvSpPr>
        <p:spPr>
          <a:xfrm>
            <a:off x="1348875" y="3244753"/>
            <a:ext cx="26067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5"/>
          <p:cNvSpPr txBox="1"/>
          <p:nvPr>
            <p:ph idx="2" type="subTitle"/>
          </p:nvPr>
        </p:nvSpPr>
        <p:spPr>
          <a:xfrm>
            <a:off x="1348875" y="2812600"/>
            <a:ext cx="26067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sp>
        <p:nvSpPr>
          <p:cNvPr id="140" name="Google Shape;140;p5"/>
          <p:cNvSpPr txBox="1"/>
          <p:nvPr>
            <p:ph idx="3" type="subTitle"/>
          </p:nvPr>
        </p:nvSpPr>
        <p:spPr>
          <a:xfrm>
            <a:off x="5188425" y="3244753"/>
            <a:ext cx="26067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5"/>
          <p:cNvSpPr txBox="1"/>
          <p:nvPr>
            <p:ph idx="4" type="subTitle"/>
          </p:nvPr>
        </p:nvSpPr>
        <p:spPr>
          <a:xfrm>
            <a:off x="5188425" y="2812600"/>
            <a:ext cx="2606700" cy="5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2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anrope SemiBold"/>
              <a:buNone/>
              <a:defRPr sz="2400"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/>
        </p:txBody>
      </p:sp>
      <p:grpSp>
        <p:nvGrpSpPr>
          <p:cNvPr id="142" name="Google Shape;142;p5"/>
          <p:cNvGrpSpPr/>
          <p:nvPr/>
        </p:nvGrpSpPr>
        <p:grpSpPr>
          <a:xfrm>
            <a:off x="-1550552" y="4335503"/>
            <a:ext cx="2750618" cy="2741916"/>
            <a:chOff x="2724182" y="-1866850"/>
            <a:chExt cx="2750618" cy="2741916"/>
          </a:xfrm>
        </p:grpSpPr>
        <p:sp>
          <p:nvSpPr>
            <p:cNvPr id="143" name="Google Shape;143;p5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44" name="Google Shape;144;p5"/>
            <p:cNvGrpSpPr/>
            <p:nvPr/>
          </p:nvGrpSpPr>
          <p:grpSpPr>
            <a:xfrm flipH="1" rot="-5400000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45" name="Google Shape;145;p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59" name="Google Shape;159;p5"/>
          <p:cNvGrpSpPr/>
          <p:nvPr/>
        </p:nvGrpSpPr>
        <p:grpSpPr>
          <a:xfrm rot="-5400000">
            <a:off x="-1635677" y="-2138934"/>
            <a:ext cx="2750618" cy="2741916"/>
            <a:chOff x="2724182" y="-1866850"/>
            <a:chExt cx="2750618" cy="2741916"/>
          </a:xfrm>
        </p:grpSpPr>
        <p:sp>
          <p:nvSpPr>
            <p:cNvPr id="160" name="Google Shape;160;p5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61" name="Google Shape;161;p5"/>
            <p:cNvGrpSpPr/>
            <p:nvPr/>
          </p:nvGrpSpPr>
          <p:grpSpPr>
            <a:xfrm flipH="1" rot="-5400000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62" name="Google Shape;162;p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1804016" y="1767249"/>
                <a:ext cx="1138050" cy="1120681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176" name="Google Shape;176;p5"/>
          <p:cNvGrpSpPr/>
          <p:nvPr/>
        </p:nvGrpSpPr>
        <p:grpSpPr>
          <a:xfrm flipH="1">
            <a:off x="7525125" y="4466980"/>
            <a:ext cx="2577160" cy="2638569"/>
            <a:chOff x="-1115775" y="4467744"/>
            <a:chExt cx="2577160" cy="2638569"/>
          </a:xfrm>
        </p:grpSpPr>
        <p:sp>
          <p:nvSpPr>
            <p:cNvPr id="177" name="Google Shape;177;p5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78" name="Google Shape;178;p5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79" name="Google Shape;179;p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/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95" name="Google Shape;195;p6"/>
          <p:cNvGrpSpPr/>
          <p:nvPr/>
        </p:nvGrpSpPr>
        <p:grpSpPr>
          <a:xfrm rot="10800000">
            <a:off x="7926802" y="-1940307"/>
            <a:ext cx="2577160" cy="2638569"/>
            <a:chOff x="-1115775" y="4467744"/>
            <a:chExt cx="2577160" cy="2638569"/>
          </a:xfrm>
        </p:grpSpPr>
        <p:sp>
          <p:nvSpPr>
            <p:cNvPr id="196" name="Google Shape;196;p6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97" name="Google Shape;197;p6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198" name="Google Shape;198;p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1709084" y="1684325"/>
                <a:ext cx="1149310" cy="1165425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1773071" y="1767246"/>
                <a:ext cx="1169157" cy="1173957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1873618" y="1863199"/>
                <a:ext cx="1138508" cy="112354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12" name="Google Shape;212;p6"/>
          <p:cNvGrpSpPr/>
          <p:nvPr/>
        </p:nvGrpSpPr>
        <p:grpSpPr>
          <a:xfrm>
            <a:off x="-1338809" y="4341075"/>
            <a:ext cx="2750618" cy="2741916"/>
            <a:chOff x="2724182" y="-1866850"/>
            <a:chExt cx="2750618" cy="2741916"/>
          </a:xfrm>
        </p:grpSpPr>
        <p:sp>
          <p:nvSpPr>
            <p:cNvPr id="213" name="Google Shape;213;p6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14" name="Google Shape;214;p6"/>
            <p:cNvGrpSpPr/>
            <p:nvPr/>
          </p:nvGrpSpPr>
          <p:grpSpPr>
            <a:xfrm flipH="1" rot="-5400000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215" name="Google Shape;215;p6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"/>
          <p:cNvSpPr txBox="1"/>
          <p:nvPr>
            <p:ph type="title"/>
          </p:nvPr>
        </p:nvSpPr>
        <p:spPr>
          <a:xfrm>
            <a:off x="770463" y="1150300"/>
            <a:ext cx="3186600" cy="15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1" name="Google Shape;231;p7"/>
          <p:cNvSpPr txBox="1"/>
          <p:nvPr>
            <p:ph idx="1" type="subTitle"/>
          </p:nvPr>
        </p:nvSpPr>
        <p:spPr>
          <a:xfrm>
            <a:off x="770463" y="2936600"/>
            <a:ext cx="3186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2" name="Google Shape;232;p7"/>
          <p:cNvSpPr/>
          <p:nvPr>
            <p:ph idx="2" type="pic"/>
          </p:nvPr>
        </p:nvSpPr>
        <p:spPr>
          <a:xfrm>
            <a:off x="4691300" y="681676"/>
            <a:ext cx="3780300" cy="37803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233" name="Google Shape;233;p7"/>
          <p:cNvGrpSpPr/>
          <p:nvPr/>
        </p:nvGrpSpPr>
        <p:grpSpPr>
          <a:xfrm flipH="1" rot="10800000">
            <a:off x="2327820" y="4608565"/>
            <a:ext cx="2750618" cy="2741916"/>
            <a:chOff x="2724182" y="-1866850"/>
            <a:chExt cx="2750618" cy="2741916"/>
          </a:xfrm>
        </p:grpSpPr>
        <p:sp>
          <p:nvSpPr>
            <p:cNvPr id="234" name="Google Shape;234;p7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35" name="Google Shape;235;p7"/>
            <p:cNvGrpSpPr/>
            <p:nvPr/>
          </p:nvGrpSpPr>
          <p:grpSpPr>
            <a:xfrm flipH="1" rot="-5400000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236" name="Google Shape;236;p7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1748916" y="1684327"/>
                <a:ext cx="1109495" cy="1112339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1831191" y="1767249"/>
                <a:ext cx="1110926" cy="1111770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1922602" y="1863202"/>
                <a:ext cx="1089496" cy="1088934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50" name="Google Shape;250;p7"/>
          <p:cNvGrpSpPr/>
          <p:nvPr/>
        </p:nvGrpSpPr>
        <p:grpSpPr>
          <a:xfrm flipH="1" rot="10800000">
            <a:off x="-1258174" y="-1940307"/>
            <a:ext cx="2577160" cy="2638569"/>
            <a:chOff x="-1115775" y="4467744"/>
            <a:chExt cx="2577160" cy="2638569"/>
          </a:xfrm>
        </p:grpSpPr>
        <p:sp>
          <p:nvSpPr>
            <p:cNvPr id="251" name="Google Shape;251;p7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52" name="Google Shape;252;p7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253" name="Google Shape;253;p7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1718221" y="1684321"/>
                <a:ext cx="1140209" cy="111271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1763934" y="1767251"/>
                <a:ext cx="1178261" cy="1148551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1" name="Google Shape;261;p7"/>
              <p:cNvSpPr/>
              <p:nvPr/>
            </p:nvSpPr>
            <p:spPr>
              <a:xfrm>
                <a:off x="1928468" y="1863204"/>
                <a:ext cx="1083509" cy="1098288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67" name="Google Shape;267;p7"/>
          <p:cNvGrpSpPr/>
          <p:nvPr/>
        </p:nvGrpSpPr>
        <p:grpSpPr>
          <a:xfrm rot="10800000">
            <a:off x="7657899" y="-1982582"/>
            <a:ext cx="2744275" cy="2727763"/>
            <a:chOff x="5985575" y="4420825"/>
            <a:chExt cx="2744275" cy="2727763"/>
          </a:xfrm>
        </p:grpSpPr>
        <p:sp>
          <p:nvSpPr>
            <p:cNvPr id="268" name="Google Shape;268;p7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69" name="Google Shape;269;p7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270" name="Google Shape;270;p7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>
                <a:off x="1716762" y="1684320"/>
                <a:ext cx="1141726" cy="1127317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>
                <a:off x="1789900" y="1767251"/>
                <a:ext cx="1152276" cy="1126748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1881311" y="1863204"/>
                <a:ext cx="1130651" cy="1122046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2" name="Google Shape;282;p7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3" name="Google Shape;283;p7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"/>
          <p:cNvSpPr txBox="1"/>
          <p:nvPr>
            <p:ph type="title"/>
          </p:nvPr>
        </p:nvSpPr>
        <p:spPr>
          <a:xfrm>
            <a:off x="1972800" y="1411500"/>
            <a:ext cx="51984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286" name="Google Shape;286;p8"/>
          <p:cNvGrpSpPr/>
          <p:nvPr/>
        </p:nvGrpSpPr>
        <p:grpSpPr>
          <a:xfrm flipH="1" rot="10800000">
            <a:off x="-1622233" y="-1866409"/>
            <a:ext cx="2744275" cy="2727763"/>
            <a:chOff x="5985575" y="4420825"/>
            <a:chExt cx="2744275" cy="2727763"/>
          </a:xfrm>
        </p:grpSpPr>
        <p:sp>
          <p:nvSpPr>
            <p:cNvPr id="287" name="Google Shape;287;p8"/>
            <p:cNvSpPr/>
            <p:nvPr/>
          </p:nvSpPr>
          <p:spPr>
            <a:xfrm>
              <a:off x="6115050" y="4420825"/>
              <a:ext cx="2614800" cy="25998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88" name="Google Shape;288;p8"/>
            <p:cNvGrpSpPr/>
            <p:nvPr/>
          </p:nvGrpSpPr>
          <p:grpSpPr>
            <a:xfrm flipH="1" rot="5400000">
              <a:off x="5986247" y="4572099"/>
              <a:ext cx="2575817" cy="2577160"/>
              <a:chOff x="1550275" y="1493275"/>
              <a:chExt cx="1582100" cy="1582925"/>
            </a:xfrm>
          </p:grpSpPr>
          <p:sp>
            <p:nvSpPr>
              <p:cNvPr id="289" name="Google Shape;289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1" name="Google Shape;291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2" name="Google Shape;292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1700256" y="1684326"/>
                <a:ext cx="1158221" cy="111764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1791667" y="1767247"/>
                <a:ext cx="1150569" cy="1135280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1937927" y="1863201"/>
                <a:ext cx="1074156" cy="1085006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03" name="Google Shape;303;p8"/>
          <p:cNvGrpSpPr/>
          <p:nvPr/>
        </p:nvGrpSpPr>
        <p:grpSpPr>
          <a:xfrm>
            <a:off x="8006698" y="-2032508"/>
            <a:ext cx="2750618" cy="2741916"/>
            <a:chOff x="2724182" y="-1866850"/>
            <a:chExt cx="2750618" cy="2741916"/>
          </a:xfrm>
        </p:grpSpPr>
        <p:sp>
          <p:nvSpPr>
            <p:cNvPr id="304" name="Google Shape;304;p8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05" name="Google Shape;305;p8"/>
            <p:cNvGrpSpPr/>
            <p:nvPr/>
          </p:nvGrpSpPr>
          <p:grpSpPr>
            <a:xfrm flipH="1" rot="-5400000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306" name="Google Shape;306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1718544" y="1684326"/>
                <a:ext cx="1139830" cy="1125421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1800803" y="1767246"/>
                <a:ext cx="1141274" cy="1143053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1883078" y="1863201"/>
                <a:ext cx="1128967" cy="1138508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20" name="Google Shape;320;p8"/>
          <p:cNvGrpSpPr/>
          <p:nvPr/>
        </p:nvGrpSpPr>
        <p:grpSpPr>
          <a:xfrm flipH="1">
            <a:off x="7450711" y="4541394"/>
            <a:ext cx="2577160" cy="2638569"/>
            <a:chOff x="-1115775" y="4467744"/>
            <a:chExt cx="2577160" cy="2638569"/>
          </a:xfrm>
        </p:grpSpPr>
        <p:sp>
          <p:nvSpPr>
            <p:cNvPr id="321" name="Google Shape;321;p8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22" name="Google Shape;322;p8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0" name="Google Shape;330;p8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1" name="Google Shape;331;p8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2" name="Google Shape;332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3" name="Google Shape;333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6" name="Google Shape;336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37" name="Google Shape;337;p8"/>
          <p:cNvGrpSpPr/>
          <p:nvPr/>
        </p:nvGrpSpPr>
        <p:grpSpPr>
          <a:xfrm>
            <a:off x="-933564" y="4541394"/>
            <a:ext cx="2577160" cy="2638569"/>
            <a:chOff x="-1115775" y="4467744"/>
            <a:chExt cx="2577160" cy="2638569"/>
          </a:xfrm>
        </p:grpSpPr>
        <p:sp>
          <p:nvSpPr>
            <p:cNvPr id="338" name="Google Shape;338;p8"/>
            <p:cNvSpPr/>
            <p:nvPr/>
          </p:nvSpPr>
          <p:spPr>
            <a:xfrm>
              <a:off x="-961762" y="4467744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39" name="Google Shape;339;p8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340" name="Google Shape;340;p8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1" name="Google Shape;341;p8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2" name="Google Shape;342;p8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3" name="Google Shape;343;p8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4" name="Google Shape;344;p8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5" name="Google Shape;345;p8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0" name="Google Shape;350;p8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1" name="Google Shape;351;p8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2" name="Google Shape;352;p8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3" name="Google Shape;353;p8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9"/>
          <p:cNvSpPr txBox="1"/>
          <p:nvPr>
            <p:ph type="title"/>
          </p:nvPr>
        </p:nvSpPr>
        <p:spPr>
          <a:xfrm>
            <a:off x="4276925" y="1364150"/>
            <a:ext cx="4153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56" name="Google Shape;356;p9"/>
          <p:cNvSpPr txBox="1"/>
          <p:nvPr>
            <p:ph idx="1" type="subTitle"/>
          </p:nvPr>
        </p:nvSpPr>
        <p:spPr>
          <a:xfrm>
            <a:off x="4276925" y="2305368"/>
            <a:ext cx="41538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357" name="Google Shape;357;p9"/>
          <p:cNvGrpSpPr/>
          <p:nvPr/>
        </p:nvGrpSpPr>
        <p:grpSpPr>
          <a:xfrm flipH="1" rot="5400000">
            <a:off x="7816695" y="-1934597"/>
            <a:ext cx="2661273" cy="2575817"/>
            <a:chOff x="-1199887" y="4530496"/>
            <a:chExt cx="2661273" cy="2575817"/>
          </a:xfrm>
        </p:grpSpPr>
        <p:sp>
          <p:nvSpPr>
            <p:cNvPr id="358" name="Google Shape;358;p9"/>
            <p:cNvSpPr/>
            <p:nvPr/>
          </p:nvSpPr>
          <p:spPr>
            <a:xfrm>
              <a:off x="-1199887" y="4720752"/>
              <a:ext cx="1751700" cy="175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59" name="Google Shape;359;p9"/>
            <p:cNvGrpSpPr/>
            <p:nvPr/>
          </p:nvGrpSpPr>
          <p:grpSpPr>
            <a:xfrm flipH="1" rot="5400000">
              <a:off x="-1115103" y="4529824"/>
              <a:ext cx="2575817" cy="2577160"/>
              <a:chOff x="1550275" y="1493275"/>
              <a:chExt cx="1582100" cy="1582925"/>
            </a:xfrm>
          </p:grpSpPr>
          <p:sp>
            <p:nvSpPr>
              <p:cNvPr id="360" name="Google Shape;360;p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1" name="Google Shape;361;p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2" name="Google Shape;362;p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3" name="Google Shape;363;p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4" name="Google Shape;364;p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5" name="Google Shape;365;p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6" name="Google Shape;366;p9"/>
              <p:cNvSpPr/>
              <p:nvPr/>
            </p:nvSpPr>
            <p:spPr>
              <a:xfrm>
                <a:off x="1710100" y="1684329"/>
                <a:ext cx="1148362" cy="1145328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7" name="Google Shape;367;p9"/>
              <p:cNvSpPr/>
              <p:nvPr/>
            </p:nvSpPr>
            <p:spPr>
              <a:xfrm>
                <a:off x="1828936" y="1767251"/>
                <a:ext cx="1113203" cy="1126369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1929499" y="1863204"/>
                <a:ext cx="1082574" cy="1112692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0" name="Google Shape;370;p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1" name="Google Shape;371;p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3" name="Google Shape;373;p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lt2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74" name="Google Shape;374;p9"/>
          <p:cNvGrpSpPr/>
          <p:nvPr/>
        </p:nvGrpSpPr>
        <p:grpSpPr>
          <a:xfrm rot="5400000">
            <a:off x="-1249530" y="-1985919"/>
            <a:ext cx="2750618" cy="2741916"/>
            <a:chOff x="2724182" y="-1866850"/>
            <a:chExt cx="2750618" cy="2741916"/>
          </a:xfrm>
        </p:grpSpPr>
        <p:sp>
          <p:nvSpPr>
            <p:cNvPr id="375" name="Google Shape;375;p9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76" name="Google Shape;376;p9"/>
            <p:cNvGrpSpPr/>
            <p:nvPr/>
          </p:nvGrpSpPr>
          <p:grpSpPr>
            <a:xfrm flipH="1" rot="-5400000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377" name="Google Shape;377;p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8" name="Google Shape;378;p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9" name="Google Shape;379;p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5" name="Google Shape;385;p9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6" name="Google Shape;386;p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9" name="Google Shape;389;p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0" name="Google Shape;390;p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91" name="Google Shape;391;p9"/>
          <p:cNvGrpSpPr/>
          <p:nvPr/>
        </p:nvGrpSpPr>
        <p:grpSpPr>
          <a:xfrm rot="10800000">
            <a:off x="2973434" y="4525039"/>
            <a:ext cx="2750618" cy="2741916"/>
            <a:chOff x="2724182" y="-1866850"/>
            <a:chExt cx="2750618" cy="2741916"/>
          </a:xfrm>
        </p:grpSpPr>
        <p:sp>
          <p:nvSpPr>
            <p:cNvPr id="392" name="Google Shape;392;p9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93" name="Google Shape;393;p9"/>
            <p:cNvGrpSpPr/>
            <p:nvPr/>
          </p:nvGrpSpPr>
          <p:grpSpPr>
            <a:xfrm flipH="1" rot="-5400000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394" name="Google Shape;394;p9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5" name="Google Shape;395;p9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6" name="Google Shape;396;p9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9" name="Google Shape;399;p9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0" name="Google Shape;400;p9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0"/>
          <p:cNvSpPr/>
          <p:nvPr>
            <p:ph idx="2" type="pic"/>
          </p:nvPr>
        </p:nvSpPr>
        <p:spPr>
          <a:xfrm>
            <a:off x="-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0" name="Google Shape;410;p10"/>
          <p:cNvSpPr txBox="1"/>
          <p:nvPr>
            <p:ph type="title"/>
          </p:nvPr>
        </p:nvSpPr>
        <p:spPr>
          <a:xfrm>
            <a:off x="3762775" y="3377075"/>
            <a:ext cx="4668000" cy="1231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20925"/>
            <a:ext cx="7717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 Medium"/>
              <a:buNone/>
              <a:defRPr sz="32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97400"/>
            <a:ext cx="7717500" cy="3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7" name="Google Shape;1617;p35"/>
          <p:cNvGrpSpPr/>
          <p:nvPr/>
        </p:nvGrpSpPr>
        <p:grpSpPr>
          <a:xfrm>
            <a:off x="2724182" y="-1866850"/>
            <a:ext cx="2750618" cy="2741916"/>
            <a:chOff x="2724182" y="-1866850"/>
            <a:chExt cx="2750618" cy="2741916"/>
          </a:xfrm>
        </p:grpSpPr>
        <p:sp>
          <p:nvSpPr>
            <p:cNvPr id="1618" name="Google Shape;1618;p35"/>
            <p:cNvSpPr/>
            <p:nvPr/>
          </p:nvSpPr>
          <p:spPr>
            <a:xfrm>
              <a:off x="2822200" y="-1866850"/>
              <a:ext cx="2652600" cy="2637300"/>
            </a:xfrm>
            <a:prstGeom prst="ellipse">
              <a:avLst/>
            </a:prstGeom>
            <a:solidFill>
              <a:srgbClr val="FFFFFF">
                <a:alpha val="358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9" name="Google Shape;1619;p35"/>
            <p:cNvGrpSpPr/>
            <p:nvPr/>
          </p:nvGrpSpPr>
          <p:grpSpPr>
            <a:xfrm flipH="1" rot="-5400000">
              <a:off x="2724854" y="-1701422"/>
              <a:ext cx="2575817" cy="2577160"/>
              <a:chOff x="1550275" y="1493275"/>
              <a:chExt cx="1582100" cy="1582925"/>
            </a:xfrm>
          </p:grpSpPr>
          <p:sp>
            <p:nvSpPr>
              <p:cNvPr id="1620" name="Google Shape;1620;p35"/>
              <p:cNvSpPr/>
              <p:nvPr/>
            </p:nvSpPr>
            <p:spPr>
              <a:xfrm>
                <a:off x="1650275" y="1594100"/>
                <a:ext cx="301650" cy="300825"/>
              </a:xfrm>
              <a:custGeom>
                <a:rect b="b" l="l" r="r" t="t"/>
                <a:pathLst>
                  <a:path extrusionOk="0" fill="none" h="12033" w="12066">
                    <a:moveTo>
                      <a:pt x="1" y="12032"/>
                    </a:moveTo>
                    <a:lnTo>
                      <a:pt x="12065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1560025" y="1503850"/>
                <a:ext cx="648800" cy="647975"/>
              </a:xfrm>
              <a:custGeom>
                <a:rect b="b" l="l" r="r" t="t"/>
                <a:pathLst>
                  <a:path extrusionOk="0" fill="none" h="25919" w="25952">
                    <a:moveTo>
                      <a:pt x="1" y="25919"/>
                    </a:moveTo>
                    <a:lnTo>
                      <a:pt x="25952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1550275" y="149327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1" y="33398"/>
                    </a:moveTo>
                    <a:lnTo>
                      <a:pt x="33366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1571425" y="1514425"/>
                <a:ext cx="957725" cy="958525"/>
              </a:xfrm>
              <a:custGeom>
                <a:rect b="b" l="l" r="r" t="t"/>
                <a:pathLst>
                  <a:path extrusionOk="0" fill="none" h="38341" w="38309">
                    <a:moveTo>
                      <a:pt x="0" y="38341"/>
                    </a:moveTo>
                    <a:lnTo>
                      <a:pt x="3830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1612875" y="1555875"/>
                <a:ext cx="1041475" cy="1042275"/>
              </a:xfrm>
              <a:custGeom>
                <a:rect b="b" l="l" r="r" t="t"/>
                <a:pathLst>
                  <a:path extrusionOk="0" fill="none" h="41691" w="41659">
                    <a:moveTo>
                      <a:pt x="1" y="41691"/>
                    </a:moveTo>
                    <a:lnTo>
                      <a:pt x="41658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1669800" y="1613600"/>
                <a:ext cx="1093475" cy="1092675"/>
              </a:xfrm>
              <a:custGeom>
                <a:rect b="b" l="l" r="r" t="t"/>
                <a:pathLst>
                  <a:path extrusionOk="0" fill="none" h="43707" w="43739">
                    <a:moveTo>
                      <a:pt x="0" y="43707"/>
                    </a:moveTo>
                    <a:lnTo>
                      <a:pt x="4373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1735631" y="1684323"/>
                <a:ext cx="1122767" cy="1115752"/>
              </a:xfrm>
              <a:custGeom>
                <a:rect b="b" l="l" r="r" t="t"/>
                <a:pathLst>
                  <a:path extrusionOk="0" fill="none" h="75837" w="75837">
                    <a:moveTo>
                      <a:pt x="1" y="75836"/>
                    </a:moveTo>
                    <a:lnTo>
                      <a:pt x="75837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1781330" y="1767253"/>
                <a:ext cx="1160811" cy="1151585"/>
              </a:xfrm>
              <a:custGeom>
                <a:rect b="b" l="l" r="r" t="t"/>
                <a:pathLst>
                  <a:path extrusionOk="0" fill="none" h="75837" w="75870">
                    <a:moveTo>
                      <a:pt x="1" y="75836"/>
                    </a:moveTo>
                    <a:lnTo>
                      <a:pt x="75869" y="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1891023" y="1863197"/>
                <a:ext cx="1121111" cy="1119801"/>
              </a:xfrm>
              <a:custGeom>
                <a:rect b="b" l="l" r="r" t="t"/>
                <a:pathLst>
                  <a:path extrusionOk="0" fill="none" h="74828" w="74828">
                    <a:moveTo>
                      <a:pt x="0" y="74828"/>
                    </a:moveTo>
                    <a:lnTo>
                      <a:pt x="74828" y="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027500" y="1971325"/>
                <a:ext cx="1042275" cy="1042275"/>
              </a:xfrm>
              <a:custGeom>
                <a:rect b="b" l="l" r="r" t="t"/>
                <a:pathLst>
                  <a:path extrusionOk="0" fill="none" h="41691" w="41691">
                    <a:moveTo>
                      <a:pt x="41691" y="0"/>
                    </a:moveTo>
                    <a:lnTo>
                      <a:pt x="1" y="41690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52700" y="2096525"/>
                <a:ext cx="958550" cy="958525"/>
              </a:xfrm>
              <a:custGeom>
                <a:rect b="b" l="l" r="r" t="t"/>
                <a:pathLst>
                  <a:path extrusionOk="0" fill="none" h="38341" w="38342">
                    <a:moveTo>
                      <a:pt x="38341" y="0"/>
                    </a:moveTo>
                    <a:lnTo>
                      <a:pt x="1" y="3834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298225" y="2241225"/>
                <a:ext cx="834150" cy="834975"/>
              </a:xfrm>
              <a:custGeom>
                <a:rect b="b" l="l" r="r" t="t"/>
                <a:pathLst>
                  <a:path extrusionOk="0" fill="none" h="33399" w="33366">
                    <a:moveTo>
                      <a:pt x="33366" y="1"/>
                    </a:moveTo>
                    <a:lnTo>
                      <a:pt x="1" y="33398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473825" y="2417650"/>
                <a:ext cx="648800" cy="648800"/>
              </a:xfrm>
              <a:custGeom>
                <a:rect b="b" l="l" r="r" t="t"/>
                <a:pathLst>
                  <a:path extrusionOk="0" fill="none" h="25952" w="25952">
                    <a:moveTo>
                      <a:pt x="25952" y="0"/>
                    </a:moveTo>
                    <a:lnTo>
                      <a:pt x="1" y="25951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730750" y="2674550"/>
                <a:ext cx="300825" cy="300825"/>
              </a:xfrm>
              <a:custGeom>
                <a:rect b="b" l="l" r="r" t="t"/>
                <a:pathLst>
                  <a:path extrusionOk="0" fill="none" h="12033" w="12033">
                    <a:moveTo>
                      <a:pt x="12032" y="1"/>
                    </a:moveTo>
                    <a:lnTo>
                      <a:pt x="0" y="12033"/>
                    </a:lnTo>
                  </a:path>
                </a:pathLst>
              </a:custGeom>
              <a:noFill/>
              <a:ln cap="rnd" cmpd="sng" w="19050">
                <a:solidFill>
                  <a:schemeClr val="accent1"/>
                </a:solidFill>
                <a:prstDash val="solid"/>
                <a:miter lim="3251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34" name="Google Shape;1634;p35"/>
          <p:cNvSpPr txBox="1"/>
          <p:nvPr>
            <p:ph type="ctrTitle"/>
          </p:nvPr>
        </p:nvSpPr>
        <p:spPr>
          <a:xfrm>
            <a:off x="646675" y="1733575"/>
            <a:ext cx="4885800" cy="135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Financial Asset Recommendation</a:t>
            </a:r>
            <a:endParaRPr sz="4000">
              <a:solidFill>
                <a:schemeClr val="lt2"/>
              </a:solidFill>
            </a:endParaRPr>
          </a:p>
        </p:txBody>
      </p:sp>
      <p:sp>
        <p:nvSpPr>
          <p:cNvPr id="1635" name="Google Shape;1635;p35"/>
          <p:cNvSpPr txBox="1"/>
          <p:nvPr>
            <p:ph idx="1" type="subTitle"/>
          </p:nvPr>
        </p:nvSpPr>
        <p:spPr>
          <a:xfrm>
            <a:off x="561650" y="3184025"/>
            <a:ext cx="48288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Comparing the Performance of collaborative filtering, contextual and non-contextual bandit algorithms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636" name="Google Shape;1636;p35"/>
          <p:cNvCxnSpPr/>
          <p:nvPr/>
        </p:nvCxnSpPr>
        <p:spPr>
          <a:xfrm flipH="1" rot="10800000">
            <a:off x="766825" y="3128847"/>
            <a:ext cx="4252800" cy="14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37" name="Google Shape;1637;p35"/>
          <p:cNvGrpSpPr/>
          <p:nvPr/>
        </p:nvGrpSpPr>
        <p:grpSpPr>
          <a:xfrm>
            <a:off x="5322392" y="1681199"/>
            <a:ext cx="3363014" cy="1933501"/>
            <a:chOff x="5067767" y="1625852"/>
            <a:chExt cx="3363014" cy="1933501"/>
          </a:xfrm>
        </p:grpSpPr>
        <p:sp>
          <p:nvSpPr>
            <p:cNvPr id="1638" name="Google Shape;1638;p35"/>
            <p:cNvSpPr/>
            <p:nvPr/>
          </p:nvSpPr>
          <p:spPr>
            <a:xfrm>
              <a:off x="8012284" y="2267957"/>
              <a:ext cx="15484" cy="15482"/>
            </a:xfrm>
            <a:custGeom>
              <a:rect b="b" l="l" r="r" t="t"/>
              <a:pathLst>
                <a:path extrusionOk="0" h="243" w="243">
                  <a:moveTo>
                    <a:pt x="121" y="1"/>
                  </a:moveTo>
                  <a:cubicBezTo>
                    <a:pt x="55" y="1"/>
                    <a:pt x="0" y="56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5"/>
            <p:cNvSpPr/>
            <p:nvPr/>
          </p:nvSpPr>
          <p:spPr>
            <a:xfrm>
              <a:off x="7831446" y="2267957"/>
              <a:ext cx="15484" cy="15482"/>
            </a:xfrm>
            <a:custGeom>
              <a:rect b="b" l="l" r="r" t="t"/>
              <a:pathLst>
                <a:path extrusionOk="0" h="243" w="243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5"/>
            <p:cNvSpPr/>
            <p:nvPr/>
          </p:nvSpPr>
          <p:spPr>
            <a:xfrm>
              <a:off x="7860184" y="2274264"/>
              <a:ext cx="138145" cy="2867"/>
            </a:xfrm>
            <a:custGeom>
              <a:rect b="b" l="l" r="r" t="t"/>
              <a:pathLst>
                <a:path extrusionOk="0" h="45" w="2168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cubicBezTo>
                    <a:pt x="1" y="34"/>
                    <a:pt x="12" y="45"/>
                    <a:pt x="23" y="45"/>
                  </a:cubicBezTo>
                  <a:lnTo>
                    <a:pt x="2156" y="45"/>
                  </a:lnTo>
                  <a:cubicBezTo>
                    <a:pt x="2167" y="45"/>
                    <a:pt x="2167" y="34"/>
                    <a:pt x="2167" y="23"/>
                  </a:cubicBezTo>
                  <a:cubicBezTo>
                    <a:pt x="2167" y="12"/>
                    <a:pt x="2167" y="1"/>
                    <a:pt x="2156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5"/>
            <p:cNvSpPr/>
            <p:nvPr/>
          </p:nvSpPr>
          <p:spPr>
            <a:xfrm>
              <a:off x="7831446" y="2448712"/>
              <a:ext cx="15484" cy="15482"/>
            </a:xfrm>
            <a:custGeom>
              <a:rect b="b" l="l" r="r" t="t"/>
              <a:pathLst>
                <a:path extrusionOk="0" h="243" w="243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5"/>
            <p:cNvSpPr/>
            <p:nvPr/>
          </p:nvSpPr>
          <p:spPr>
            <a:xfrm>
              <a:off x="7837754" y="2296692"/>
              <a:ext cx="2867" cy="138766"/>
            </a:xfrm>
            <a:custGeom>
              <a:rect b="b" l="l" r="r" t="t"/>
              <a:pathLst>
                <a:path extrusionOk="0" h="2178" w="45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lnTo>
                    <a:pt x="1" y="2156"/>
                  </a:lnTo>
                  <a:cubicBezTo>
                    <a:pt x="1" y="2167"/>
                    <a:pt x="12" y="2178"/>
                    <a:pt x="23" y="2178"/>
                  </a:cubicBezTo>
                  <a:cubicBezTo>
                    <a:pt x="34" y="2178"/>
                    <a:pt x="45" y="2167"/>
                    <a:pt x="45" y="2156"/>
                  </a:cubicBezTo>
                  <a:lnTo>
                    <a:pt x="45" y="23"/>
                  </a:lnTo>
                  <a:cubicBezTo>
                    <a:pt x="45" y="12"/>
                    <a:pt x="34" y="1"/>
                    <a:pt x="23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5"/>
            <p:cNvSpPr/>
            <p:nvPr/>
          </p:nvSpPr>
          <p:spPr>
            <a:xfrm>
              <a:off x="7650671" y="2448712"/>
              <a:ext cx="15484" cy="15482"/>
            </a:xfrm>
            <a:custGeom>
              <a:rect b="b" l="l" r="r" t="t"/>
              <a:pathLst>
                <a:path extrusionOk="0" h="243" w="243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99" y="243"/>
                    <a:pt x="243" y="188"/>
                    <a:pt x="243" y="122"/>
                  </a:cubicBezTo>
                  <a:cubicBezTo>
                    <a:pt x="243" y="56"/>
                    <a:pt x="199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5"/>
            <p:cNvSpPr/>
            <p:nvPr/>
          </p:nvSpPr>
          <p:spPr>
            <a:xfrm>
              <a:off x="7680110" y="2455020"/>
              <a:ext cx="138081" cy="2867"/>
            </a:xfrm>
            <a:custGeom>
              <a:rect b="b" l="l" r="r" t="t"/>
              <a:pathLst>
                <a:path extrusionOk="0" h="45" w="2167">
                  <a:moveTo>
                    <a:pt x="11" y="1"/>
                  </a:moveTo>
                  <a:cubicBezTo>
                    <a:pt x="0" y="1"/>
                    <a:pt x="0" y="12"/>
                    <a:pt x="0" y="23"/>
                  </a:cubicBezTo>
                  <a:cubicBezTo>
                    <a:pt x="0" y="34"/>
                    <a:pt x="0" y="45"/>
                    <a:pt x="11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5"/>
            <p:cNvSpPr/>
            <p:nvPr/>
          </p:nvSpPr>
          <p:spPr>
            <a:xfrm>
              <a:off x="7650671" y="2628830"/>
              <a:ext cx="15484" cy="15482"/>
            </a:xfrm>
            <a:custGeom>
              <a:rect b="b" l="l" r="r" t="t"/>
              <a:pathLst>
                <a:path extrusionOk="0" h="243" w="243">
                  <a:moveTo>
                    <a:pt x="122" y="0"/>
                  </a:moveTo>
                  <a:cubicBezTo>
                    <a:pt x="56" y="0"/>
                    <a:pt x="1" y="55"/>
                    <a:pt x="1" y="121"/>
                  </a:cubicBezTo>
                  <a:cubicBezTo>
                    <a:pt x="1" y="198"/>
                    <a:pt x="56" y="242"/>
                    <a:pt x="122" y="242"/>
                  </a:cubicBezTo>
                  <a:cubicBezTo>
                    <a:pt x="199" y="242"/>
                    <a:pt x="243" y="198"/>
                    <a:pt x="243" y="121"/>
                  </a:cubicBezTo>
                  <a:cubicBezTo>
                    <a:pt x="243" y="55"/>
                    <a:pt x="199" y="0"/>
                    <a:pt x="1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5"/>
            <p:cNvSpPr/>
            <p:nvPr/>
          </p:nvSpPr>
          <p:spPr>
            <a:xfrm>
              <a:off x="7657681" y="2477447"/>
              <a:ext cx="2166" cy="138129"/>
            </a:xfrm>
            <a:custGeom>
              <a:rect b="b" l="l" r="r" t="t"/>
              <a:pathLst>
                <a:path extrusionOk="0" h="2168" w="34">
                  <a:moveTo>
                    <a:pt x="12" y="1"/>
                  </a:moveTo>
                  <a:cubicBezTo>
                    <a:pt x="1" y="1"/>
                    <a:pt x="1" y="12"/>
                    <a:pt x="1" y="23"/>
                  </a:cubicBezTo>
                  <a:lnTo>
                    <a:pt x="1" y="2145"/>
                  </a:lnTo>
                  <a:cubicBezTo>
                    <a:pt x="1" y="2156"/>
                    <a:pt x="1" y="2167"/>
                    <a:pt x="12" y="2167"/>
                  </a:cubicBezTo>
                  <a:cubicBezTo>
                    <a:pt x="23" y="2167"/>
                    <a:pt x="34" y="2156"/>
                    <a:pt x="34" y="2145"/>
                  </a:cubicBezTo>
                  <a:lnTo>
                    <a:pt x="34" y="23"/>
                  </a:lnTo>
                  <a:cubicBezTo>
                    <a:pt x="34" y="12"/>
                    <a:pt x="23" y="1"/>
                    <a:pt x="1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5"/>
            <p:cNvSpPr/>
            <p:nvPr/>
          </p:nvSpPr>
          <p:spPr>
            <a:xfrm>
              <a:off x="7470598" y="2628830"/>
              <a:ext cx="15484" cy="15482"/>
            </a:xfrm>
            <a:custGeom>
              <a:rect b="b" l="l" r="r" t="t"/>
              <a:pathLst>
                <a:path extrusionOk="0" h="243" w="243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98"/>
                    <a:pt x="55" y="242"/>
                    <a:pt x="121" y="242"/>
                  </a:cubicBezTo>
                  <a:cubicBezTo>
                    <a:pt x="187" y="242"/>
                    <a:pt x="242" y="198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5"/>
            <p:cNvSpPr/>
            <p:nvPr/>
          </p:nvSpPr>
          <p:spPr>
            <a:xfrm>
              <a:off x="7499336" y="2635838"/>
              <a:ext cx="138081" cy="2166"/>
            </a:xfrm>
            <a:custGeom>
              <a:rect b="b" l="l" r="r" t="t"/>
              <a:pathLst>
                <a:path extrusionOk="0" h="34" w="2167">
                  <a:moveTo>
                    <a:pt x="22" y="0"/>
                  </a:moveTo>
                  <a:cubicBezTo>
                    <a:pt x="11" y="0"/>
                    <a:pt x="0" y="0"/>
                    <a:pt x="0" y="11"/>
                  </a:cubicBezTo>
                  <a:cubicBezTo>
                    <a:pt x="0" y="22"/>
                    <a:pt x="11" y="33"/>
                    <a:pt x="22" y="33"/>
                  </a:cubicBezTo>
                  <a:lnTo>
                    <a:pt x="2145" y="33"/>
                  </a:lnTo>
                  <a:cubicBezTo>
                    <a:pt x="2156" y="33"/>
                    <a:pt x="2167" y="22"/>
                    <a:pt x="2167" y="11"/>
                  </a:cubicBezTo>
                  <a:cubicBezTo>
                    <a:pt x="2167" y="0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5"/>
            <p:cNvSpPr/>
            <p:nvPr/>
          </p:nvSpPr>
          <p:spPr>
            <a:xfrm>
              <a:off x="7470598" y="2809585"/>
              <a:ext cx="15484" cy="15482"/>
            </a:xfrm>
            <a:custGeom>
              <a:rect b="b" l="l" r="r" t="t"/>
              <a:pathLst>
                <a:path extrusionOk="0" h="243" w="243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5"/>
            <p:cNvSpPr/>
            <p:nvPr/>
          </p:nvSpPr>
          <p:spPr>
            <a:xfrm>
              <a:off x="7476906" y="2658266"/>
              <a:ext cx="2867" cy="138065"/>
            </a:xfrm>
            <a:custGeom>
              <a:rect b="b" l="l" r="r" t="t"/>
              <a:pathLst>
                <a:path extrusionOk="0" h="2167" w="45">
                  <a:moveTo>
                    <a:pt x="22" y="0"/>
                  </a:moveTo>
                  <a:cubicBezTo>
                    <a:pt x="11" y="0"/>
                    <a:pt x="0" y="0"/>
                    <a:pt x="0" y="11"/>
                  </a:cubicBezTo>
                  <a:lnTo>
                    <a:pt x="0" y="2144"/>
                  </a:lnTo>
                  <a:cubicBezTo>
                    <a:pt x="0" y="2155"/>
                    <a:pt x="11" y="2166"/>
                    <a:pt x="22" y="2166"/>
                  </a:cubicBezTo>
                  <a:cubicBezTo>
                    <a:pt x="33" y="2166"/>
                    <a:pt x="44" y="2155"/>
                    <a:pt x="44" y="2144"/>
                  </a:cubicBezTo>
                  <a:lnTo>
                    <a:pt x="44" y="11"/>
                  </a:lnTo>
                  <a:cubicBezTo>
                    <a:pt x="44" y="0"/>
                    <a:pt x="33" y="0"/>
                    <a:pt x="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5"/>
            <p:cNvSpPr/>
            <p:nvPr/>
          </p:nvSpPr>
          <p:spPr>
            <a:xfrm>
              <a:off x="7289823" y="2809585"/>
              <a:ext cx="15420" cy="15482"/>
            </a:xfrm>
            <a:custGeom>
              <a:rect b="b" l="l" r="r" t="t"/>
              <a:pathLst>
                <a:path extrusionOk="0" h="243" w="242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5"/>
            <p:cNvSpPr/>
            <p:nvPr/>
          </p:nvSpPr>
          <p:spPr>
            <a:xfrm>
              <a:off x="7318497" y="2815893"/>
              <a:ext cx="138846" cy="2867"/>
            </a:xfrm>
            <a:custGeom>
              <a:rect b="b" l="l" r="r" t="t"/>
              <a:pathLst>
                <a:path extrusionOk="0" h="45" w="2179">
                  <a:moveTo>
                    <a:pt x="23" y="0"/>
                  </a:moveTo>
                  <a:cubicBezTo>
                    <a:pt x="12" y="0"/>
                    <a:pt x="1" y="11"/>
                    <a:pt x="1" y="22"/>
                  </a:cubicBezTo>
                  <a:cubicBezTo>
                    <a:pt x="1" y="33"/>
                    <a:pt x="12" y="44"/>
                    <a:pt x="23" y="44"/>
                  </a:cubicBezTo>
                  <a:lnTo>
                    <a:pt x="2156" y="44"/>
                  </a:lnTo>
                  <a:cubicBezTo>
                    <a:pt x="2167" y="44"/>
                    <a:pt x="2178" y="33"/>
                    <a:pt x="2178" y="22"/>
                  </a:cubicBezTo>
                  <a:cubicBezTo>
                    <a:pt x="2178" y="11"/>
                    <a:pt x="2167" y="0"/>
                    <a:pt x="2156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5"/>
            <p:cNvSpPr/>
            <p:nvPr/>
          </p:nvSpPr>
          <p:spPr>
            <a:xfrm>
              <a:off x="7289823" y="2990340"/>
              <a:ext cx="15420" cy="15482"/>
            </a:xfrm>
            <a:custGeom>
              <a:rect b="b" l="l" r="r" t="t"/>
              <a:pathLst>
                <a:path extrusionOk="0" h="243" w="242">
                  <a:moveTo>
                    <a:pt x="121" y="1"/>
                  </a:moveTo>
                  <a:cubicBezTo>
                    <a:pt x="55" y="1"/>
                    <a:pt x="0" y="45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45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5"/>
            <p:cNvSpPr/>
            <p:nvPr/>
          </p:nvSpPr>
          <p:spPr>
            <a:xfrm>
              <a:off x="7296131" y="2838320"/>
              <a:ext cx="2867" cy="138065"/>
            </a:xfrm>
            <a:custGeom>
              <a:rect b="b" l="l" r="r" t="t"/>
              <a:pathLst>
                <a:path extrusionOk="0" h="2167" w="45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lnTo>
                    <a:pt x="0" y="2156"/>
                  </a:lnTo>
                  <a:cubicBezTo>
                    <a:pt x="0" y="2156"/>
                    <a:pt x="11" y="2167"/>
                    <a:pt x="22" y="2167"/>
                  </a:cubicBezTo>
                  <a:cubicBezTo>
                    <a:pt x="33" y="2167"/>
                    <a:pt x="44" y="2156"/>
                    <a:pt x="44" y="2156"/>
                  </a:cubicBezTo>
                  <a:lnTo>
                    <a:pt x="44" y="22"/>
                  </a:lnTo>
                  <a:cubicBezTo>
                    <a:pt x="44" y="11"/>
                    <a:pt x="33" y="0"/>
                    <a:pt x="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5"/>
            <p:cNvSpPr/>
            <p:nvPr/>
          </p:nvSpPr>
          <p:spPr>
            <a:xfrm>
              <a:off x="7289823" y="3170395"/>
              <a:ext cx="15420" cy="15482"/>
            </a:xfrm>
            <a:custGeom>
              <a:rect b="b" l="l" r="r" t="t"/>
              <a:pathLst>
                <a:path extrusionOk="0" h="243" w="242">
                  <a:moveTo>
                    <a:pt x="121" y="1"/>
                  </a:moveTo>
                  <a:cubicBezTo>
                    <a:pt x="55" y="1"/>
                    <a:pt x="0" y="56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5"/>
            <p:cNvSpPr/>
            <p:nvPr/>
          </p:nvSpPr>
          <p:spPr>
            <a:xfrm>
              <a:off x="7296131" y="3019075"/>
              <a:ext cx="2867" cy="138065"/>
            </a:xfrm>
            <a:custGeom>
              <a:rect b="b" l="l" r="r" t="t"/>
              <a:pathLst>
                <a:path extrusionOk="0" h="2167" w="45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lnTo>
                    <a:pt x="0" y="2145"/>
                  </a:lnTo>
                  <a:cubicBezTo>
                    <a:pt x="0" y="2156"/>
                    <a:pt x="11" y="2167"/>
                    <a:pt x="22" y="2167"/>
                  </a:cubicBezTo>
                  <a:cubicBezTo>
                    <a:pt x="33" y="2167"/>
                    <a:pt x="44" y="2156"/>
                    <a:pt x="44" y="2145"/>
                  </a:cubicBezTo>
                  <a:lnTo>
                    <a:pt x="44" y="23"/>
                  </a:lnTo>
                  <a:cubicBezTo>
                    <a:pt x="44" y="12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5"/>
            <p:cNvSpPr/>
            <p:nvPr/>
          </p:nvSpPr>
          <p:spPr>
            <a:xfrm>
              <a:off x="7109686" y="3170395"/>
              <a:ext cx="15484" cy="15482"/>
            </a:xfrm>
            <a:custGeom>
              <a:rect b="b" l="l" r="r" t="t"/>
              <a:pathLst>
                <a:path extrusionOk="0" h="243" w="243">
                  <a:moveTo>
                    <a:pt x="122" y="1"/>
                  </a:moveTo>
                  <a:cubicBezTo>
                    <a:pt x="45" y="1"/>
                    <a:pt x="1" y="56"/>
                    <a:pt x="1" y="122"/>
                  </a:cubicBezTo>
                  <a:cubicBezTo>
                    <a:pt x="1" y="188"/>
                    <a:pt x="45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5"/>
            <p:cNvSpPr/>
            <p:nvPr/>
          </p:nvSpPr>
          <p:spPr>
            <a:xfrm>
              <a:off x="7138424" y="3176702"/>
              <a:ext cx="138145" cy="2867"/>
            </a:xfrm>
            <a:custGeom>
              <a:rect b="b" l="l" r="r" t="t"/>
              <a:pathLst>
                <a:path extrusionOk="0" h="45" w="2168">
                  <a:moveTo>
                    <a:pt x="12" y="1"/>
                  </a:moveTo>
                  <a:cubicBezTo>
                    <a:pt x="12" y="1"/>
                    <a:pt x="1" y="12"/>
                    <a:pt x="1" y="23"/>
                  </a:cubicBezTo>
                  <a:cubicBezTo>
                    <a:pt x="1" y="34"/>
                    <a:pt x="12" y="45"/>
                    <a:pt x="12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5"/>
            <p:cNvSpPr/>
            <p:nvPr/>
          </p:nvSpPr>
          <p:spPr>
            <a:xfrm>
              <a:off x="6928911" y="3170395"/>
              <a:ext cx="15484" cy="15482"/>
            </a:xfrm>
            <a:custGeom>
              <a:rect b="b" l="l" r="r" t="t"/>
              <a:pathLst>
                <a:path extrusionOk="0" h="243" w="243">
                  <a:moveTo>
                    <a:pt x="121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5"/>
            <p:cNvSpPr/>
            <p:nvPr/>
          </p:nvSpPr>
          <p:spPr>
            <a:xfrm>
              <a:off x="6957649" y="3176702"/>
              <a:ext cx="138081" cy="2867"/>
            </a:xfrm>
            <a:custGeom>
              <a:rect b="b" l="l" r="r" t="t"/>
              <a:pathLst>
                <a:path extrusionOk="0" h="45" w="2167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cubicBezTo>
                    <a:pt x="0" y="34"/>
                    <a:pt x="11" y="45"/>
                    <a:pt x="22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5"/>
            <p:cNvSpPr/>
            <p:nvPr/>
          </p:nvSpPr>
          <p:spPr>
            <a:xfrm>
              <a:off x="6748136" y="3170395"/>
              <a:ext cx="15484" cy="15482"/>
            </a:xfrm>
            <a:custGeom>
              <a:rect b="b" l="l" r="r" t="t"/>
              <a:pathLst>
                <a:path extrusionOk="0" h="243" w="243">
                  <a:moveTo>
                    <a:pt x="121" y="1"/>
                  </a:moveTo>
                  <a:cubicBezTo>
                    <a:pt x="55" y="1"/>
                    <a:pt x="0" y="56"/>
                    <a:pt x="0" y="122"/>
                  </a:cubicBezTo>
                  <a:cubicBezTo>
                    <a:pt x="0" y="188"/>
                    <a:pt x="55" y="243"/>
                    <a:pt x="121" y="243"/>
                  </a:cubicBezTo>
                  <a:cubicBezTo>
                    <a:pt x="187" y="243"/>
                    <a:pt x="242" y="188"/>
                    <a:pt x="242" y="122"/>
                  </a:cubicBezTo>
                  <a:cubicBezTo>
                    <a:pt x="242" y="56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5"/>
            <p:cNvSpPr/>
            <p:nvPr/>
          </p:nvSpPr>
          <p:spPr>
            <a:xfrm>
              <a:off x="6567999" y="3170395"/>
              <a:ext cx="15484" cy="15482"/>
            </a:xfrm>
            <a:custGeom>
              <a:rect b="b" l="l" r="r" t="t"/>
              <a:pathLst>
                <a:path extrusionOk="0" h="243" w="243">
                  <a:moveTo>
                    <a:pt x="122" y="1"/>
                  </a:moveTo>
                  <a:cubicBezTo>
                    <a:pt x="56" y="1"/>
                    <a:pt x="1" y="56"/>
                    <a:pt x="1" y="122"/>
                  </a:cubicBezTo>
                  <a:cubicBezTo>
                    <a:pt x="1" y="188"/>
                    <a:pt x="56" y="243"/>
                    <a:pt x="122" y="243"/>
                  </a:cubicBezTo>
                  <a:cubicBezTo>
                    <a:pt x="188" y="243"/>
                    <a:pt x="243" y="188"/>
                    <a:pt x="243" y="122"/>
                  </a:cubicBezTo>
                  <a:cubicBezTo>
                    <a:pt x="243" y="56"/>
                    <a:pt x="188" y="1"/>
                    <a:pt x="1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5"/>
            <p:cNvSpPr/>
            <p:nvPr/>
          </p:nvSpPr>
          <p:spPr>
            <a:xfrm>
              <a:off x="6596737" y="3176702"/>
              <a:ext cx="138145" cy="2867"/>
            </a:xfrm>
            <a:custGeom>
              <a:rect b="b" l="l" r="r" t="t"/>
              <a:pathLst>
                <a:path extrusionOk="0" h="45" w="2168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cubicBezTo>
                    <a:pt x="1" y="34"/>
                    <a:pt x="12" y="45"/>
                    <a:pt x="23" y="45"/>
                  </a:cubicBezTo>
                  <a:lnTo>
                    <a:pt x="2145" y="45"/>
                  </a:lnTo>
                  <a:cubicBezTo>
                    <a:pt x="2156" y="45"/>
                    <a:pt x="2167" y="34"/>
                    <a:pt x="2167" y="23"/>
                  </a:cubicBezTo>
                  <a:cubicBezTo>
                    <a:pt x="2167" y="12"/>
                    <a:pt x="2156" y="1"/>
                    <a:pt x="2145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5"/>
            <p:cNvSpPr/>
            <p:nvPr/>
          </p:nvSpPr>
          <p:spPr>
            <a:xfrm>
              <a:off x="7650671" y="3351213"/>
              <a:ext cx="15484" cy="15482"/>
            </a:xfrm>
            <a:custGeom>
              <a:rect b="b" l="l" r="r" t="t"/>
              <a:pathLst>
                <a:path extrusionOk="0" h="243" w="243">
                  <a:moveTo>
                    <a:pt x="122" y="0"/>
                  </a:moveTo>
                  <a:cubicBezTo>
                    <a:pt x="56" y="0"/>
                    <a:pt x="1" y="55"/>
                    <a:pt x="1" y="121"/>
                  </a:cubicBezTo>
                  <a:cubicBezTo>
                    <a:pt x="1" y="187"/>
                    <a:pt x="56" y="242"/>
                    <a:pt x="122" y="242"/>
                  </a:cubicBezTo>
                  <a:cubicBezTo>
                    <a:pt x="199" y="242"/>
                    <a:pt x="243" y="187"/>
                    <a:pt x="243" y="121"/>
                  </a:cubicBezTo>
                  <a:cubicBezTo>
                    <a:pt x="243" y="55"/>
                    <a:pt x="199" y="0"/>
                    <a:pt x="1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5"/>
            <p:cNvSpPr/>
            <p:nvPr/>
          </p:nvSpPr>
          <p:spPr>
            <a:xfrm>
              <a:off x="7470598" y="3351213"/>
              <a:ext cx="15484" cy="15482"/>
            </a:xfrm>
            <a:custGeom>
              <a:rect b="b" l="l" r="r" t="t"/>
              <a:pathLst>
                <a:path extrusionOk="0" h="243" w="243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5"/>
            <p:cNvSpPr/>
            <p:nvPr/>
          </p:nvSpPr>
          <p:spPr>
            <a:xfrm>
              <a:off x="7499336" y="3357521"/>
              <a:ext cx="138081" cy="2867"/>
            </a:xfrm>
            <a:custGeom>
              <a:rect b="b" l="l" r="r" t="t"/>
              <a:pathLst>
                <a:path extrusionOk="0" h="45" w="2167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cubicBezTo>
                    <a:pt x="0" y="33"/>
                    <a:pt x="11" y="44"/>
                    <a:pt x="22" y="44"/>
                  </a:cubicBezTo>
                  <a:lnTo>
                    <a:pt x="2145" y="44"/>
                  </a:lnTo>
                  <a:cubicBezTo>
                    <a:pt x="2156" y="44"/>
                    <a:pt x="2167" y="33"/>
                    <a:pt x="2167" y="22"/>
                  </a:cubicBezTo>
                  <a:cubicBezTo>
                    <a:pt x="2167" y="11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5"/>
            <p:cNvSpPr/>
            <p:nvPr/>
          </p:nvSpPr>
          <p:spPr>
            <a:xfrm>
              <a:off x="7289823" y="3351213"/>
              <a:ext cx="15420" cy="15482"/>
            </a:xfrm>
            <a:custGeom>
              <a:rect b="b" l="l" r="r" t="t"/>
              <a:pathLst>
                <a:path extrusionOk="0" h="243" w="242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5"/>
            <p:cNvSpPr/>
            <p:nvPr/>
          </p:nvSpPr>
          <p:spPr>
            <a:xfrm>
              <a:off x="7318497" y="3357521"/>
              <a:ext cx="138846" cy="2867"/>
            </a:xfrm>
            <a:custGeom>
              <a:rect b="b" l="l" r="r" t="t"/>
              <a:pathLst>
                <a:path extrusionOk="0" h="45" w="2179">
                  <a:moveTo>
                    <a:pt x="23" y="0"/>
                  </a:moveTo>
                  <a:cubicBezTo>
                    <a:pt x="12" y="0"/>
                    <a:pt x="1" y="11"/>
                    <a:pt x="1" y="22"/>
                  </a:cubicBezTo>
                  <a:cubicBezTo>
                    <a:pt x="1" y="33"/>
                    <a:pt x="12" y="44"/>
                    <a:pt x="23" y="44"/>
                  </a:cubicBezTo>
                  <a:lnTo>
                    <a:pt x="2156" y="44"/>
                  </a:lnTo>
                  <a:cubicBezTo>
                    <a:pt x="2167" y="44"/>
                    <a:pt x="2178" y="33"/>
                    <a:pt x="2178" y="22"/>
                  </a:cubicBezTo>
                  <a:cubicBezTo>
                    <a:pt x="2178" y="11"/>
                    <a:pt x="2167" y="0"/>
                    <a:pt x="2156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5"/>
            <p:cNvSpPr/>
            <p:nvPr/>
          </p:nvSpPr>
          <p:spPr>
            <a:xfrm>
              <a:off x="7109686" y="3351213"/>
              <a:ext cx="15484" cy="15482"/>
            </a:xfrm>
            <a:custGeom>
              <a:rect b="b" l="l" r="r" t="t"/>
              <a:pathLst>
                <a:path extrusionOk="0" h="243" w="243">
                  <a:moveTo>
                    <a:pt x="122" y="0"/>
                  </a:moveTo>
                  <a:cubicBezTo>
                    <a:pt x="45" y="0"/>
                    <a:pt x="1" y="55"/>
                    <a:pt x="1" y="121"/>
                  </a:cubicBezTo>
                  <a:cubicBezTo>
                    <a:pt x="1" y="187"/>
                    <a:pt x="45" y="242"/>
                    <a:pt x="122" y="242"/>
                  </a:cubicBezTo>
                  <a:cubicBezTo>
                    <a:pt x="188" y="242"/>
                    <a:pt x="243" y="187"/>
                    <a:pt x="243" y="121"/>
                  </a:cubicBezTo>
                  <a:cubicBezTo>
                    <a:pt x="243" y="55"/>
                    <a:pt x="188" y="0"/>
                    <a:pt x="122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5"/>
            <p:cNvSpPr/>
            <p:nvPr/>
          </p:nvSpPr>
          <p:spPr>
            <a:xfrm>
              <a:off x="7138424" y="3357521"/>
              <a:ext cx="138145" cy="2867"/>
            </a:xfrm>
            <a:custGeom>
              <a:rect b="b" l="l" r="r" t="t"/>
              <a:pathLst>
                <a:path extrusionOk="0" h="45" w="2168">
                  <a:moveTo>
                    <a:pt x="12" y="0"/>
                  </a:moveTo>
                  <a:cubicBezTo>
                    <a:pt x="12" y="0"/>
                    <a:pt x="1" y="11"/>
                    <a:pt x="1" y="22"/>
                  </a:cubicBezTo>
                  <a:cubicBezTo>
                    <a:pt x="1" y="33"/>
                    <a:pt x="12" y="44"/>
                    <a:pt x="12" y="44"/>
                  </a:cubicBezTo>
                  <a:lnTo>
                    <a:pt x="2145" y="44"/>
                  </a:lnTo>
                  <a:cubicBezTo>
                    <a:pt x="2156" y="44"/>
                    <a:pt x="2167" y="33"/>
                    <a:pt x="2167" y="22"/>
                  </a:cubicBezTo>
                  <a:cubicBezTo>
                    <a:pt x="2167" y="11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5"/>
            <p:cNvSpPr/>
            <p:nvPr/>
          </p:nvSpPr>
          <p:spPr>
            <a:xfrm>
              <a:off x="7115994" y="3199129"/>
              <a:ext cx="2166" cy="138129"/>
            </a:xfrm>
            <a:custGeom>
              <a:rect b="b" l="l" r="r" t="t"/>
              <a:pathLst>
                <a:path extrusionOk="0" h="2168" w="34">
                  <a:moveTo>
                    <a:pt x="23" y="1"/>
                  </a:moveTo>
                  <a:cubicBezTo>
                    <a:pt x="12" y="1"/>
                    <a:pt x="1" y="12"/>
                    <a:pt x="1" y="23"/>
                  </a:cubicBezTo>
                  <a:lnTo>
                    <a:pt x="1" y="2156"/>
                  </a:lnTo>
                  <a:cubicBezTo>
                    <a:pt x="1" y="2167"/>
                    <a:pt x="12" y="2167"/>
                    <a:pt x="23" y="2167"/>
                  </a:cubicBezTo>
                  <a:cubicBezTo>
                    <a:pt x="34" y="2167"/>
                    <a:pt x="34" y="2167"/>
                    <a:pt x="34" y="2156"/>
                  </a:cubicBezTo>
                  <a:lnTo>
                    <a:pt x="34" y="23"/>
                  </a:lnTo>
                  <a:cubicBezTo>
                    <a:pt x="34" y="12"/>
                    <a:pt x="34" y="1"/>
                    <a:pt x="23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5"/>
            <p:cNvSpPr/>
            <p:nvPr/>
          </p:nvSpPr>
          <p:spPr>
            <a:xfrm>
              <a:off x="6928911" y="3351213"/>
              <a:ext cx="15484" cy="15482"/>
            </a:xfrm>
            <a:custGeom>
              <a:rect b="b" l="l" r="r" t="t"/>
              <a:pathLst>
                <a:path extrusionOk="0" h="243" w="243">
                  <a:moveTo>
                    <a:pt x="121" y="0"/>
                  </a:moveTo>
                  <a:cubicBezTo>
                    <a:pt x="56" y="0"/>
                    <a:pt x="1" y="55"/>
                    <a:pt x="1" y="121"/>
                  </a:cubicBezTo>
                  <a:cubicBezTo>
                    <a:pt x="1" y="187"/>
                    <a:pt x="56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5"/>
            <p:cNvSpPr/>
            <p:nvPr/>
          </p:nvSpPr>
          <p:spPr>
            <a:xfrm>
              <a:off x="6957649" y="3357521"/>
              <a:ext cx="138081" cy="2867"/>
            </a:xfrm>
            <a:custGeom>
              <a:rect b="b" l="l" r="r" t="t"/>
              <a:pathLst>
                <a:path extrusionOk="0" h="45" w="2167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cubicBezTo>
                    <a:pt x="0" y="33"/>
                    <a:pt x="11" y="44"/>
                    <a:pt x="22" y="44"/>
                  </a:cubicBezTo>
                  <a:lnTo>
                    <a:pt x="2145" y="44"/>
                  </a:lnTo>
                  <a:cubicBezTo>
                    <a:pt x="2156" y="44"/>
                    <a:pt x="2167" y="33"/>
                    <a:pt x="2167" y="22"/>
                  </a:cubicBezTo>
                  <a:cubicBezTo>
                    <a:pt x="2167" y="11"/>
                    <a:pt x="2156" y="0"/>
                    <a:pt x="2145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5"/>
            <p:cNvSpPr/>
            <p:nvPr/>
          </p:nvSpPr>
          <p:spPr>
            <a:xfrm>
              <a:off x="6935219" y="3199129"/>
              <a:ext cx="2867" cy="138129"/>
            </a:xfrm>
            <a:custGeom>
              <a:rect b="b" l="l" r="r" t="t"/>
              <a:pathLst>
                <a:path extrusionOk="0" h="2168" w="45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lnTo>
                    <a:pt x="0" y="2156"/>
                  </a:lnTo>
                  <a:cubicBezTo>
                    <a:pt x="0" y="2167"/>
                    <a:pt x="11" y="2167"/>
                    <a:pt x="22" y="2167"/>
                  </a:cubicBezTo>
                  <a:cubicBezTo>
                    <a:pt x="33" y="2167"/>
                    <a:pt x="44" y="2167"/>
                    <a:pt x="44" y="2156"/>
                  </a:cubicBezTo>
                  <a:lnTo>
                    <a:pt x="44" y="23"/>
                  </a:lnTo>
                  <a:cubicBezTo>
                    <a:pt x="44" y="12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5"/>
            <p:cNvSpPr/>
            <p:nvPr/>
          </p:nvSpPr>
          <p:spPr>
            <a:xfrm>
              <a:off x="6748136" y="3351213"/>
              <a:ext cx="15484" cy="15482"/>
            </a:xfrm>
            <a:custGeom>
              <a:rect b="b" l="l" r="r" t="t"/>
              <a:pathLst>
                <a:path extrusionOk="0" h="243" w="243">
                  <a:moveTo>
                    <a:pt x="121" y="0"/>
                  </a:moveTo>
                  <a:cubicBezTo>
                    <a:pt x="55" y="0"/>
                    <a:pt x="0" y="55"/>
                    <a:pt x="0" y="121"/>
                  </a:cubicBezTo>
                  <a:cubicBezTo>
                    <a:pt x="0" y="187"/>
                    <a:pt x="55" y="242"/>
                    <a:pt x="121" y="242"/>
                  </a:cubicBezTo>
                  <a:cubicBezTo>
                    <a:pt x="187" y="242"/>
                    <a:pt x="242" y="187"/>
                    <a:pt x="242" y="121"/>
                  </a:cubicBezTo>
                  <a:cubicBezTo>
                    <a:pt x="242" y="55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5"/>
            <p:cNvSpPr/>
            <p:nvPr/>
          </p:nvSpPr>
          <p:spPr>
            <a:xfrm>
              <a:off x="6776874" y="3357521"/>
              <a:ext cx="138782" cy="2867"/>
            </a:xfrm>
            <a:custGeom>
              <a:rect b="b" l="l" r="r" t="t"/>
              <a:pathLst>
                <a:path extrusionOk="0" h="45" w="2178">
                  <a:moveTo>
                    <a:pt x="22" y="0"/>
                  </a:moveTo>
                  <a:cubicBezTo>
                    <a:pt x="11" y="0"/>
                    <a:pt x="0" y="11"/>
                    <a:pt x="0" y="22"/>
                  </a:cubicBezTo>
                  <a:cubicBezTo>
                    <a:pt x="0" y="33"/>
                    <a:pt x="11" y="44"/>
                    <a:pt x="22" y="44"/>
                  </a:cubicBezTo>
                  <a:lnTo>
                    <a:pt x="2156" y="44"/>
                  </a:lnTo>
                  <a:cubicBezTo>
                    <a:pt x="2167" y="44"/>
                    <a:pt x="2178" y="33"/>
                    <a:pt x="2178" y="22"/>
                  </a:cubicBezTo>
                  <a:cubicBezTo>
                    <a:pt x="2178" y="11"/>
                    <a:pt x="2167" y="0"/>
                    <a:pt x="2156" y="0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5"/>
            <p:cNvSpPr/>
            <p:nvPr/>
          </p:nvSpPr>
          <p:spPr>
            <a:xfrm>
              <a:off x="6754445" y="3199129"/>
              <a:ext cx="2867" cy="138129"/>
            </a:xfrm>
            <a:custGeom>
              <a:rect b="b" l="l" r="r" t="t"/>
              <a:pathLst>
                <a:path extrusionOk="0" h="2168" w="45">
                  <a:moveTo>
                    <a:pt x="22" y="1"/>
                  </a:moveTo>
                  <a:cubicBezTo>
                    <a:pt x="11" y="1"/>
                    <a:pt x="0" y="12"/>
                    <a:pt x="0" y="23"/>
                  </a:cubicBezTo>
                  <a:lnTo>
                    <a:pt x="0" y="2156"/>
                  </a:lnTo>
                  <a:cubicBezTo>
                    <a:pt x="0" y="2167"/>
                    <a:pt x="11" y="2167"/>
                    <a:pt x="22" y="2167"/>
                  </a:cubicBezTo>
                  <a:cubicBezTo>
                    <a:pt x="33" y="2167"/>
                    <a:pt x="44" y="2167"/>
                    <a:pt x="44" y="2156"/>
                  </a:cubicBezTo>
                  <a:lnTo>
                    <a:pt x="44" y="23"/>
                  </a:lnTo>
                  <a:cubicBezTo>
                    <a:pt x="44" y="12"/>
                    <a:pt x="33" y="1"/>
                    <a:pt x="22" y="1"/>
                  </a:cubicBezTo>
                  <a:close/>
                </a:path>
              </a:pathLst>
            </a:custGeom>
            <a:solidFill>
              <a:srgbClr val="000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5"/>
            <p:cNvSpPr/>
            <p:nvPr/>
          </p:nvSpPr>
          <p:spPr>
            <a:xfrm>
              <a:off x="5067767" y="1625852"/>
              <a:ext cx="3363014" cy="1880220"/>
            </a:xfrm>
            <a:custGeom>
              <a:rect b="b" l="l" r="r" t="t"/>
              <a:pathLst>
                <a:path extrusionOk="0" h="29511" w="52778">
                  <a:moveTo>
                    <a:pt x="51865" y="0"/>
                  </a:moveTo>
                  <a:cubicBezTo>
                    <a:pt x="51839" y="0"/>
                    <a:pt x="51812" y="2"/>
                    <a:pt x="51786" y="5"/>
                  </a:cubicBezTo>
                  <a:lnTo>
                    <a:pt x="48091" y="522"/>
                  </a:lnTo>
                  <a:cubicBezTo>
                    <a:pt x="47563" y="588"/>
                    <a:pt x="47376" y="1259"/>
                    <a:pt x="47794" y="1600"/>
                  </a:cubicBezTo>
                  <a:lnTo>
                    <a:pt x="48157" y="1897"/>
                  </a:lnTo>
                  <a:cubicBezTo>
                    <a:pt x="48245" y="1963"/>
                    <a:pt x="48256" y="2095"/>
                    <a:pt x="48190" y="2183"/>
                  </a:cubicBezTo>
                  <a:lnTo>
                    <a:pt x="29044" y="25892"/>
                  </a:lnTo>
                  <a:cubicBezTo>
                    <a:pt x="28923" y="26041"/>
                    <a:pt x="28747" y="26115"/>
                    <a:pt x="28571" y="26115"/>
                  </a:cubicBezTo>
                  <a:cubicBezTo>
                    <a:pt x="28395" y="26115"/>
                    <a:pt x="28219" y="26041"/>
                    <a:pt x="28098" y="25892"/>
                  </a:cubicBezTo>
                  <a:lnTo>
                    <a:pt x="16727" y="11816"/>
                  </a:lnTo>
                  <a:cubicBezTo>
                    <a:pt x="16413" y="11426"/>
                    <a:pt x="15960" y="11231"/>
                    <a:pt x="15506" y="11231"/>
                  </a:cubicBezTo>
                  <a:cubicBezTo>
                    <a:pt x="15052" y="11231"/>
                    <a:pt x="14599" y="11426"/>
                    <a:pt x="14285" y="11816"/>
                  </a:cubicBezTo>
                  <a:lnTo>
                    <a:pt x="0" y="29511"/>
                  </a:lnTo>
                  <a:lnTo>
                    <a:pt x="4894" y="29511"/>
                  </a:lnTo>
                  <a:lnTo>
                    <a:pt x="15033" y="16952"/>
                  </a:lnTo>
                  <a:cubicBezTo>
                    <a:pt x="15154" y="16803"/>
                    <a:pt x="15330" y="16729"/>
                    <a:pt x="15507" y="16729"/>
                  </a:cubicBezTo>
                  <a:cubicBezTo>
                    <a:pt x="15685" y="16729"/>
                    <a:pt x="15863" y="16803"/>
                    <a:pt x="15990" y="16952"/>
                  </a:cubicBezTo>
                  <a:lnTo>
                    <a:pt x="26129" y="29511"/>
                  </a:lnTo>
                  <a:lnTo>
                    <a:pt x="31023" y="29511"/>
                  </a:lnTo>
                  <a:lnTo>
                    <a:pt x="51159" y="4580"/>
                  </a:lnTo>
                  <a:cubicBezTo>
                    <a:pt x="51197" y="4530"/>
                    <a:pt x="51252" y="4505"/>
                    <a:pt x="51309" y="4505"/>
                  </a:cubicBezTo>
                  <a:cubicBezTo>
                    <a:pt x="51352" y="4505"/>
                    <a:pt x="51396" y="4519"/>
                    <a:pt x="51434" y="4547"/>
                  </a:cubicBezTo>
                  <a:lnTo>
                    <a:pt x="51753" y="4811"/>
                  </a:lnTo>
                  <a:cubicBezTo>
                    <a:pt x="51870" y="4904"/>
                    <a:pt x="52003" y="4945"/>
                    <a:pt x="52133" y="4945"/>
                  </a:cubicBezTo>
                  <a:cubicBezTo>
                    <a:pt x="52465" y="4945"/>
                    <a:pt x="52777" y="4674"/>
                    <a:pt x="52753" y="4294"/>
                  </a:cubicBezTo>
                  <a:lnTo>
                    <a:pt x="52478" y="566"/>
                  </a:lnTo>
                  <a:cubicBezTo>
                    <a:pt x="52458" y="241"/>
                    <a:pt x="52184" y="0"/>
                    <a:pt x="518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5"/>
            <p:cNvSpPr/>
            <p:nvPr/>
          </p:nvSpPr>
          <p:spPr>
            <a:xfrm>
              <a:off x="5260457" y="2566582"/>
              <a:ext cx="641214" cy="775572"/>
            </a:xfrm>
            <a:custGeom>
              <a:rect b="b" l="l" r="r" t="t"/>
              <a:pathLst>
                <a:path extrusionOk="0" h="12173" w="10063">
                  <a:moveTo>
                    <a:pt x="9632" y="1"/>
                  </a:moveTo>
                  <a:cubicBezTo>
                    <a:pt x="9521" y="1"/>
                    <a:pt x="9411" y="48"/>
                    <a:pt x="9337" y="141"/>
                  </a:cubicBezTo>
                  <a:lnTo>
                    <a:pt x="132" y="11556"/>
                  </a:lnTo>
                  <a:cubicBezTo>
                    <a:pt x="0" y="11710"/>
                    <a:pt x="22" y="11952"/>
                    <a:pt x="187" y="12084"/>
                  </a:cubicBezTo>
                  <a:cubicBezTo>
                    <a:pt x="253" y="12150"/>
                    <a:pt x="341" y="12172"/>
                    <a:pt x="429" y="12172"/>
                  </a:cubicBezTo>
                  <a:cubicBezTo>
                    <a:pt x="539" y="12172"/>
                    <a:pt x="649" y="12128"/>
                    <a:pt x="726" y="12029"/>
                  </a:cubicBezTo>
                  <a:lnTo>
                    <a:pt x="9931" y="625"/>
                  </a:lnTo>
                  <a:cubicBezTo>
                    <a:pt x="10063" y="460"/>
                    <a:pt x="10041" y="218"/>
                    <a:pt x="9876" y="86"/>
                  </a:cubicBezTo>
                  <a:cubicBezTo>
                    <a:pt x="9804" y="29"/>
                    <a:pt x="9718" y="1"/>
                    <a:pt x="9632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5"/>
            <p:cNvSpPr/>
            <p:nvPr/>
          </p:nvSpPr>
          <p:spPr>
            <a:xfrm>
              <a:off x="7518261" y="1829098"/>
              <a:ext cx="641915" cy="775955"/>
            </a:xfrm>
            <a:custGeom>
              <a:rect b="b" l="l" r="r" t="t"/>
              <a:pathLst>
                <a:path extrusionOk="0" h="12179" w="10074">
                  <a:moveTo>
                    <a:pt x="9653" y="0"/>
                  </a:moveTo>
                  <a:cubicBezTo>
                    <a:pt x="9539" y="0"/>
                    <a:pt x="9425" y="51"/>
                    <a:pt x="9348" y="147"/>
                  </a:cubicBezTo>
                  <a:lnTo>
                    <a:pt x="132" y="11551"/>
                  </a:lnTo>
                  <a:cubicBezTo>
                    <a:pt x="0" y="11716"/>
                    <a:pt x="33" y="11958"/>
                    <a:pt x="198" y="12090"/>
                  </a:cubicBezTo>
                  <a:cubicBezTo>
                    <a:pt x="264" y="12145"/>
                    <a:pt x="352" y="12178"/>
                    <a:pt x="429" y="12178"/>
                  </a:cubicBezTo>
                  <a:cubicBezTo>
                    <a:pt x="539" y="12178"/>
                    <a:pt x="649" y="12123"/>
                    <a:pt x="726" y="12035"/>
                  </a:cubicBezTo>
                  <a:lnTo>
                    <a:pt x="9942" y="620"/>
                  </a:lnTo>
                  <a:cubicBezTo>
                    <a:pt x="10074" y="455"/>
                    <a:pt x="10041" y="213"/>
                    <a:pt x="9887" y="81"/>
                  </a:cubicBezTo>
                  <a:cubicBezTo>
                    <a:pt x="9818" y="26"/>
                    <a:pt x="9735" y="0"/>
                    <a:pt x="9653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5"/>
            <p:cNvSpPr/>
            <p:nvPr/>
          </p:nvSpPr>
          <p:spPr>
            <a:xfrm>
              <a:off x="6171874" y="3467495"/>
              <a:ext cx="2113997" cy="91859"/>
            </a:xfrm>
            <a:custGeom>
              <a:rect b="b" l="l" r="r" t="t"/>
              <a:pathLst>
                <a:path extrusionOk="0" h="1442" w="27153">
                  <a:moveTo>
                    <a:pt x="13571" y="1"/>
                  </a:moveTo>
                  <a:cubicBezTo>
                    <a:pt x="6082" y="1"/>
                    <a:pt x="1" y="320"/>
                    <a:pt x="1" y="716"/>
                  </a:cubicBezTo>
                  <a:cubicBezTo>
                    <a:pt x="1" y="1111"/>
                    <a:pt x="6082" y="1441"/>
                    <a:pt x="13571" y="1441"/>
                  </a:cubicBezTo>
                  <a:cubicBezTo>
                    <a:pt x="21071" y="1441"/>
                    <a:pt x="27153" y="1111"/>
                    <a:pt x="27153" y="716"/>
                  </a:cubicBezTo>
                  <a:cubicBezTo>
                    <a:pt x="27153" y="320"/>
                    <a:pt x="21071" y="1"/>
                    <a:pt x="13571" y="1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5"/>
            <p:cNvSpPr/>
            <p:nvPr/>
          </p:nvSpPr>
          <p:spPr>
            <a:xfrm>
              <a:off x="6511288" y="2098415"/>
              <a:ext cx="1392409" cy="1409766"/>
            </a:xfrm>
            <a:custGeom>
              <a:rect b="b" l="l" r="r" t="t"/>
              <a:pathLst>
                <a:path extrusionOk="0" h="22127" w="21852">
                  <a:moveTo>
                    <a:pt x="7390" y="0"/>
                  </a:moveTo>
                  <a:cubicBezTo>
                    <a:pt x="3090" y="1826"/>
                    <a:pt x="0" y="6918"/>
                    <a:pt x="0" y="12911"/>
                  </a:cubicBezTo>
                  <a:cubicBezTo>
                    <a:pt x="0" y="15506"/>
                    <a:pt x="572" y="17926"/>
                    <a:pt x="1584" y="19993"/>
                  </a:cubicBezTo>
                  <a:cubicBezTo>
                    <a:pt x="2222" y="21302"/>
                    <a:pt x="3563" y="22127"/>
                    <a:pt x="5026" y="22127"/>
                  </a:cubicBezTo>
                  <a:lnTo>
                    <a:pt x="16826" y="22127"/>
                  </a:lnTo>
                  <a:cubicBezTo>
                    <a:pt x="18288" y="22127"/>
                    <a:pt x="19630" y="21302"/>
                    <a:pt x="20268" y="19993"/>
                  </a:cubicBezTo>
                  <a:cubicBezTo>
                    <a:pt x="21269" y="17926"/>
                    <a:pt x="21852" y="15506"/>
                    <a:pt x="21852" y="12911"/>
                  </a:cubicBezTo>
                  <a:cubicBezTo>
                    <a:pt x="21852" y="6918"/>
                    <a:pt x="18761" y="1826"/>
                    <a:pt x="14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5"/>
            <p:cNvSpPr/>
            <p:nvPr/>
          </p:nvSpPr>
          <p:spPr>
            <a:xfrm>
              <a:off x="7006714" y="2543155"/>
              <a:ext cx="393152" cy="645408"/>
            </a:xfrm>
            <a:custGeom>
              <a:rect b="b" l="l" r="r" t="t"/>
              <a:pathLst>
                <a:path extrusionOk="0" h="10130" w="6170">
                  <a:moveTo>
                    <a:pt x="2925" y="1"/>
                  </a:moveTo>
                  <a:cubicBezTo>
                    <a:pt x="2618" y="1"/>
                    <a:pt x="2376" y="254"/>
                    <a:pt x="2376" y="551"/>
                  </a:cubicBezTo>
                  <a:lnTo>
                    <a:pt x="2376" y="562"/>
                  </a:lnTo>
                  <a:cubicBezTo>
                    <a:pt x="2376" y="804"/>
                    <a:pt x="2200" y="1024"/>
                    <a:pt x="1958" y="1090"/>
                  </a:cubicBezTo>
                  <a:cubicBezTo>
                    <a:pt x="1826" y="1123"/>
                    <a:pt x="1705" y="1167"/>
                    <a:pt x="1584" y="1221"/>
                  </a:cubicBezTo>
                  <a:cubicBezTo>
                    <a:pt x="1166" y="1419"/>
                    <a:pt x="836" y="1694"/>
                    <a:pt x="605" y="2046"/>
                  </a:cubicBezTo>
                  <a:cubicBezTo>
                    <a:pt x="374" y="2409"/>
                    <a:pt x="264" y="2827"/>
                    <a:pt x="264" y="3311"/>
                  </a:cubicBezTo>
                  <a:cubicBezTo>
                    <a:pt x="264" y="4345"/>
                    <a:pt x="825" y="5037"/>
                    <a:pt x="1969" y="5378"/>
                  </a:cubicBezTo>
                  <a:lnTo>
                    <a:pt x="3937" y="5983"/>
                  </a:lnTo>
                  <a:cubicBezTo>
                    <a:pt x="4190" y="6071"/>
                    <a:pt x="4377" y="6170"/>
                    <a:pt x="4498" y="6302"/>
                  </a:cubicBezTo>
                  <a:cubicBezTo>
                    <a:pt x="4619" y="6423"/>
                    <a:pt x="4674" y="6588"/>
                    <a:pt x="4674" y="6786"/>
                  </a:cubicBezTo>
                  <a:cubicBezTo>
                    <a:pt x="4674" y="7072"/>
                    <a:pt x="4542" y="7314"/>
                    <a:pt x="4267" y="7501"/>
                  </a:cubicBezTo>
                  <a:cubicBezTo>
                    <a:pt x="3992" y="7699"/>
                    <a:pt x="3640" y="7798"/>
                    <a:pt x="3222" y="7798"/>
                  </a:cubicBezTo>
                  <a:cubicBezTo>
                    <a:pt x="2782" y="7798"/>
                    <a:pt x="2398" y="7666"/>
                    <a:pt x="2079" y="7413"/>
                  </a:cubicBezTo>
                  <a:cubicBezTo>
                    <a:pt x="1859" y="7226"/>
                    <a:pt x="1694" y="7006"/>
                    <a:pt x="1584" y="6753"/>
                  </a:cubicBezTo>
                  <a:cubicBezTo>
                    <a:pt x="1496" y="6557"/>
                    <a:pt x="1294" y="6440"/>
                    <a:pt x="1080" y="6440"/>
                  </a:cubicBezTo>
                  <a:cubicBezTo>
                    <a:pt x="1054" y="6440"/>
                    <a:pt x="1027" y="6442"/>
                    <a:pt x="1001" y="6445"/>
                  </a:cubicBezTo>
                  <a:lnTo>
                    <a:pt x="550" y="6511"/>
                  </a:lnTo>
                  <a:cubicBezTo>
                    <a:pt x="220" y="6566"/>
                    <a:pt x="0" y="6907"/>
                    <a:pt x="110" y="7215"/>
                  </a:cubicBezTo>
                  <a:cubicBezTo>
                    <a:pt x="209" y="7501"/>
                    <a:pt x="341" y="7754"/>
                    <a:pt x="506" y="7985"/>
                  </a:cubicBezTo>
                  <a:cubicBezTo>
                    <a:pt x="792" y="8370"/>
                    <a:pt x="1155" y="8667"/>
                    <a:pt x="1606" y="8875"/>
                  </a:cubicBezTo>
                  <a:cubicBezTo>
                    <a:pt x="1727" y="8930"/>
                    <a:pt x="1848" y="8985"/>
                    <a:pt x="1980" y="9018"/>
                  </a:cubicBezTo>
                  <a:cubicBezTo>
                    <a:pt x="2211" y="9095"/>
                    <a:pt x="2376" y="9304"/>
                    <a:pt x="2376" y="9546"/>
                  </a:cubicBezTo>
                  <a:lnTo>
                    <a:pt x="2376" y="9590"/>
                  </a:lnTo>
                  <a:cubicBezTo>
                    <a:pt x="2376" y="9887"/>
                    <a:pt x="2618" y="10129"/>
                    <a:pt x="2925" y="10129"/>
                  </a:cubicBezTo>
                  <a:lnTo>
                    <a:pt x="3332" y="10129"/>
                  </a:lnTo>
                  <a:cubicBezTo>
                    <a:pt x="3640" y="10129"/>
                    <a:pt x="3882" y="9887"/>
                    <a:pt x="3882" y="9590"/>
                  </a:cubicBezTo>
                  <a:lnTo>
                    <a:pt x="3882" y="9568"/>
                  </a:lnTo>
                  <a:cubicBezTo>
                    <a:pt x="3882" y="9315"/>
                    <a:pt x="4047" y="9106"/>
                    <a:pt x="4289" y="9040"/>
                  </a:cubicBezTo>
                  <a:cubicBezTo>
                    <a:pt x="4443" y="8996"/>
                    <a:pt x="4586" y="8941"/>
                    <a:pt x="4729" y="8875"/>
                  </a:cubicBezTo>
                  <a:cubicBezTo>
                    <a:pt x="5180" y="8667"/>
                    <a:pt x="5532" y="8370"/>
                    <a:pt x="5785" y="7985"/>
                  </a:cubicBezTo>
                  <a:cubicBezTo>
                    <a:pt x="6038" y="7611"/>
                    <a:pt x="6170" y="7171"/>
                    <a:pt x="6170" y="6676"/>
                  </a:cubicBezTo>
                  <a:cubicBezTo>
                    <a:pt x="6170" y="6104"/>
                    <a:pt x="6016" y="5642"/>
                    <a:pt x="5708" y="5301"/>
                  </a:cubicBezTo>
                  <a:lnTo>
                    <a:pt x="5697" y="5301"/>
                  </a:lnTo>
                  <a:cubicBezTo>
                    <a:pt x="5389" y="4961"/>
                    <a:pt x="4883" y="4686"/>
                    <a:pt x="4179" y="4477"/>
                  </a:cubicBezTo>
                  <a:lnTo>
                    <a:pt x="2771" y="4081"/>
                  </a:lnTo>
                  <a:cubicBezTo>
                    <a:pt x="2420" y="3982"/>
                    <a:pt x="2156" y="3872"/>
                    <a:pt x="1991" y="3729"/>
                  </a:cubicBezTo>
                  <a:cubicBezTo>
                    <a:pt x="1837" y="3586"/>
                    <a:pt x="1749" y="3421"/>
                    <a:pt x="1749" y="3234"/>
                  </a:cubicBezTo>
                  <a:cubicBezTo>
                    <a:pt x="1749" y="3058"/>
                    <a:pt x="1815" y="2904"/>
                    <a:pt x="1925" y="2772"/>
                  </a:cubicBezTo>
                  <a:cubicBezTo>
                    <a:pt x="2046" y="2629"/>
                    <a:pt x="2200" y="2519"/>
                    <a:pt x="2398" y="2442"/>
                  </a:cubicBezTo>
                  <a:cubicBezTo>
                    <a:pt x="2571" y="2375"/>
                    <a:pt x="2761" y="2341"/>
                    <a:pt x="2968" y="2341"/>
                  </a:cubicBezTo>
                  <a:cubicBezTo>
                    <a:pt x="2997" y="2341"/>
                    <a:pt x="3027" y="2342"/>
                    <a:pt x="3057" y="2343"/>
                  </a:cubicBezTo>
                  <a:cubicBezTo>
                    <a:pt x="3310" y="2343"/>
                    <a:pt x="3541" y="2398"/>
                    <a:pt x="3750" y="2508"/>
                  </a:cubicBezTo>
                  <a:cubicBezTo>
                    <a:pt x="3959" y="2607"/>
                    <a:pt x="4135" y="2739"/>
                    <a:pt x="4278" y="2926"/>
                  </a:cubicBezTo>
                  <a:cubicBezTo>
                    <a:pt x="4333" y="2992"/>
                    <a:pt x="4388" y="3069"/>
                    <a:pt x="4421" y="3157"/>
                  </a:cubicBezTo>
                  <a:cubicBezTo>
                    <a:pt x="4526" y="3349"/>
                    <a:pt x="4715" y="3473"/>
                    <a:pt x="4922" y="3473"/>
                  </a:cubicBezTo>
                  <a:cubicBezTo>
                    <a:pt x="4953" y="3473"/>
                    <a:pt x="4984" y="3471"/>
                    <a:pt x="5015" y="3465"/>
                  </a:cubicBezTo>
                  <a:lnTo>
                    <a:pt x="5477" y="3377"/>
                  </a:lnTo>
                  <a:cubicBezTo>
                    <a:pt x="5829" y="3322"/>
                    <a:pt x="6038" y="2948"/>
                    <a:pt x="5884" y="2618"/>
                  </a:cubicBezTo>
                  <a:cubicBezTo>
                    <a:pt x="5785" y="2398"/>
                    <a:pt x="5653" y="2200"/>
                    <a:pt x="5510" y="2013"/>
                  </a:cubicBezTo>
                  <a:cubicBezTo>
                    <a:pt x="5235" y="1672"/>
                    <a:pt x="4894" y="1408"/>
                    <a:pt x="4487" y="1221"/>
                  </a:cubicBezTo>
                  <a:cubicBezTo>
                    <a:pt x="4410" y="1188"/>
                    <a:pt x="4333" y="1167"/>
                    <a:pt x="4256" y="1134"/>
                  </a:cubicBezTo>
                  <a:cubicBezTo>
                    <a:pt x="4036" y="1057"/>
                    <a:pt x="3882" y="859"/>
                    <a:pt x="3882" y="617"/>
                  </a:cubicBezTo>
                  <a:lnTo>
                    <a:pt x="3882" y="551"/>
                  </a:lnTo>
                  <a:cubicBezTo>
                    <a:pt x="3882" y="254"/>
                    <a:pt x="3629" y="1"/>
                    <a:pt x="3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5"/>
            <p:cNvSpPr/>
            <p:nvPr/>
          </p:nvSpPr>
          <p:spPr>
            <a:xfrm>
              <a:off x="6554044" y="2208321"/>
              <a:ext cx="395255" cy="961422"/>
            </a:xfrm>
            <a:custGeom>
              <a:rect b="b" l="l" r="r" t="t"/>
              <a:pathLst>
                <a:path extrusionOk="0" h="15090" w="6203">
                  <a:moveTo>
                    <a:pt x="5322" y="1"/>
                  </a:moveTo>
                  <a:cubicBezTo>
                    <a:pt x="5153" y="1"/>
                    <a:pt x="4983" y="55"/>
                    <a:pt x="4839" y="167"/>
                  </a:cubicBezTo>
                  <a:cubicBezTo>
                    <a:pt x="3739" y="1036"/>
                    <a:pt x="2771" y="2157"/>
                    <a:pt x="1991" y="3510"/>
                  </a:cubicBezTo>
                  <a:cubicBezTo>
                    <a:pt x="693" y="5742"/>
                    <a:pt x="0" y="8404"/>
                    <a:pt x="0" y="11186"/>
                  </a:cubicBezTo>
                  <a:cubicBezTo>
                    <a:pt x="0" y="12297"/>
                    <a:pt x="110" y="13396"/>
                    <a:pt x="330" y="14474"/>
                  </a:cubicBezTo>
                  <a:cubicBezTo>
                    <a:pt x="407" y="14837"/>
                    <a:pt x="737" y="15090"/>
                    <a:pt x="1089" y="15090"/>
                  </a:cubicBezTo>
                  <a:cubicBezTo>
                    <a:pt x="1144" y="15090"/>
                    <a:pt x="1199" y="15079"/>
                    <a:pt x="1254" y="15068"/>
                  </a:cubicBezTo>
                  <a:cubicBezTo>
                    <a:pt x="1672" y="14980"/>
                    <a:pt x="1936" y="14573"/>
                    <a:pt x="1848" y="14155"/>
                  </a:cubicBezTo>
                  <a:cubicBezTo>
                    <a:pt x="1650" y="13187"/>
                    <a:pt x="1551" y="12187"/>
                    <a:pt x="1551" y="11186"/>
                  </a:cubicBezTo>
                  <a:cubicBezTo>
                    <a:pt x="1551" y="8679"/>
                    <a:pt x="2166" y="6292"/>
                    <a:pt x="3332" y="4291"/>
                  </a:cubicBezTo>
                  <a:cubicBezTo>
                    <a:pt x="4014" y="3114"/>
                    <a:pt x="4850" y="2135"/>
                    <a:pt x="5807" y="1388"/>
                  </a:cubicBezTo>
                  <a:cubicBezTo>
                    <a:pt x="6136" y="1124"/>
                    <a:pt x="6202" y="640"/>
                    <a:pt x="5939" y="299"/>
                  </a:cubicBezTo>
                  <a:cubicBezTo>
                    <a:pt x="5780" y="102"/>
                    <a:pt x="5552" y="1"/>
                    <a:pt x="5322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5"/>
            <p:cNvSpPr/>
            <p:nvPr/>
          </p:nvSpPr>
          <p:spPr>
            <a:xfrm>
              <a:off x="6858819" y="1644393"/>
              <a:ext cx="697288" cy="454079"/>
            </a:xfrm>
            <a:custGeom>
              <a:rect b="b" l="l" r="r" t="t"/>
              <a:pathLst>
                <a:path extrusionOk="0" h="7127" w="10943">
                  <a:moveTo>
                    <a:pt x="1826" y="0"/>
                  </a:moveTo>
                  <a:cubicBezTo>
                    <a:pt x="914" y="0"/>
                    <a:pt x="914" y="407"/>
                    <a:pt x="1" y="407"/>
                  </a:cubicBezTo>
                  <a:lnTo>
                    <a:pt x="1936" y="7126"/>
                  </a:lnTo>
                  <a:lnTo>
                    <a:pt x="8996" y="7126"/>
                  </a:lnTo>
                  <a:lnTo>
                    <a:pt x="10943" y="407"/>
                  </a:lnTo>
                  <a:cubicBezTo>
                    <a:pt x="10030" y="407"/>
                    <a:pt x="10030" y="0"/>
                    <a:pt x="9117" y="0"/>
                  </a:cubicBezTo>
                  <a:cubicBezTo>
                    <a:pt x="8205" y="0"/>
                    <a:pt x="8205" y="407"/>
                    <a:pt x="7292" y="407"/>
                  </a:cubicBezTo>
                  <a:cubicBezTo>
                    <a:pt x="6379" y="407"/>
                    <a:pt x="6379" y="0"/>
                    <a:pt x="5466" y="0"/>
                  </a:cubicBezTo>
                  <a:cubicBezTo>
                    <a:pt x="4565" y="0"/>
                    <a:pt x="4565" y="407"/>
                    <a:pt x="3652" y="407"/>
                  </a:cubicBezTo>
                  <a:cubicBezTo>
                    <a:pt x="2739" y="407"/>
                    <a:pt x="2739" y="0"/>
                    <a:pt x="1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5"/>
            <p:cNvSpPr/>
            <p:nvPr/>
          </p:nvSpPr>
          <p:spPr>
            <a:xfrm>
              <a:off x="6678745" y="3408237"/>
              <a:ext cx="1057497" cy="99965"/>
            </a:xfrm>
            <a:custGeom>
              <a:rect b="b" l="l" r="r" t="t"/>
              <a:pathLst>
                <a:path extrusionOk="0" h="1569" w="16596">
                  <a:moveTo>
                    <a:pt x="599" y="1"/>
                  </a:moveTo>
                  <a:cubicBezTo>
                    <a:pt x="448" y="1"/>
                    <a:pt x="299" y="67"/>
                    <a:pt x="198" y="194"/>
                  </a:cubicBezTo>
                  <a:cubicBezTo>
                    <a:pt x="1" y="425"/>
                    <a:pt x="56" y="788"/>
                    <a:pt x="308" y="953"/>
                  </a:cubicBezTo>
                  <a:cubicBezTo>
                    <a:pt x="924" y="1349"/>
                    <a:pt x="1639" y="1569"/>
                    <a:pt x="2398" y="1569"/>
                  </a:cubicBezTo>
                  <a:lnTo>
                    <a:pt x="14198" y="1569"/>
                  </a:lnTo>
                  <a:cubicBezTo>
                    <a:pt x="14957" y="1569"/>
                    <a:pt x="15671" y="1349"/>
                    <a:pt x="16287" y="953"/>
                  </a:cubicBezTo>
                  <a:cubicBezTo>
                    <a:pt x="16540" y="788"/>
                    <a:pt x="16595" y="425"/>
                    <a:pt x="16397" y="194"/>
                  </a:cubicBezTo>
                  <a:cubicBezTo>
                    <a:pt x="16290" y="67"/>
                    <a:pt x="16142" y="1"/>
                    <a:pt x="15993" y="1"/>
                  </a:cubicBezTo>
                  <a:cubicBezTo>
                    <a:pt x="15898" y="1"/>
                    <a:pt x="15802" y="28"/>
                    <a:pt x="15715" y="84"/>
                  </a:cubicBezTo>
                  <a:cubicBezTo>
                    <a:pt x="15265" y="370"/>
                    <a:pt x="14748" y="535"/>
                    <a:pt x="14198" y="535"/>
                  </a:cubicBezTo>
                  <a:lnTo>
                    <a:pt x="2398" y="535"/>
                  </a:lnTo>
                  <a:cubicBezTo>
                    <a:pt x="1848" y="535"/>
                    <a:pt x="1320" y="370"/>
                    <a:pt x="880" y="84"/>
                  </a:cubicBezTo>
                  <a:cubicBezTo>
                    <a:pt x="794" y="28"/>
                    <a:pt x="696" y="1"/>
                    <a:pt x="599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5"/>
            <p:cNvSpPr/>
            <p:nvPr/>
          </p:nvSpPr>
          <p:spPr>
            <a:xfrm>
              <a:off x="7255478" y="1666119"/>
              <a:ext cx="96026" cy="327482"/>
            </a:xfrm>
            <a:custGeom>
              <a:rect b="b" l="l" r="r" t="t"/>
              <a:pathLst>
                <a:path extrusionOk="0" h="5140" w="1507">
                  <a:moveTo>
                    <a:pt x="506" y="0"/>
                  </a:moveTo>
                  <a:lnTo>
                    <a:pt x="22" y="4586"/>
                  </a:lnTo>
                  <a:cubicBezTo>
                    <a:pt x="0" y="4861"/>
                    <a:pt x="198" y="5103"/>
                    <a:pt x="473" y="5136"/>
                  </a:cubicBezTo>
                  <a:cubicBezTo>
                    <a:pt x="493" y="5138"/>
                    <a:pt x="513" y="5139"/>
                    <a:pt x="533" y="5139"/>
                  </a:cubicBezTo>
                  <a:cubicBezTo>
                    <a:pt x="782" y="5139"/>
                    <a:pt x="992" y="4951"/>
                    <a:pt x="1023" y="4696"/>
                  </a:cubicBezTo>
                  <a:lnTo>
                    <a:pt x="1507" y="33"/>
                  </a:lnTo>
                  <a:lnTo>
                    <a:pt x="1507" y="33"/>
                  </a:lnTo>
                  <a:cubicBezTo>
                    <a:pt x="1386" y="55"/>
                    <a:pt x="1243" y="77"/>
                    <a:pt x="1067" y="77"/>
                  </a:cubicBezTo>
                  <a:lnTo>
                    <a:pt x="1067" y="66"/>
                  </a:lnTo>
                  <a:cubicBezTo>
                    <a:pt x="825" y="66"/>
                    <a:pt x="660" y="44"/>
                    <a:pt x="506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5"/>
            <p:cNvSpPr/>
            <p:nvPr/>
          </p:nvSpPr>
          <p:spPr>
            <a:xfrm>
              <a:off x="7063425" y="1666119"/>
              <a:ext cx="96090" cy="327482"/>
            </a:xfrm>
            <a:custGeom>
              <a:rect b="b" l="l" r="r" t="t"/>
              <a:pathLst>
                <a:path extrusionOk="0" h="5140" w="1508">
                  <a:moveTo>
                    <a:pt x="1002" y="0"/>
                  </a:moveTo>
                  <a:cubicBezTo>
                    <a:pt x="848" y="44"/>
                    <a:pt x="672" y="66"/>
                    <a:pt x="441" y="66"/>
                  </a:cubicBezTo>
                  <a:cubicBezTo>
                    <a:pt x="265" y="66"/>
                    <a:pt x="122" y="55"/>
                    <a:pt x="1" y="22"/>
                  </a:cubicBezTo>
                  <a:lnTo>
                    <a:pt x="1" y="33"/>
                  </a:lnTo>
                  <a:lnTo>
                    <a:pt x="485" y="4696"/>
                  </a:lnTo>
                  <a:cubicBezTo>
                    <a:pt x="516" y="4941"/>
                    <a:pt x="727" y="5139"/>
                    <a:pt x="977" y="5139"/>
                  </a:cubicBezTo>
                  <a:cubicBezTo>
                    <a:pt x="996" y="5139"/>
                    <a:pt x="1015" y="5138"/>
                    <a:pt x="1035" y="5136"/>
                  </a:cubicBezTo>
                  <a:cubicBezTo>
                    <a:pt x="1310" y="5103"/>
                    <a:pt x="1508" y="4861"/>
                    <a:pt x="1486" y="4586"/>
                  </a:cubicBezTo>
                  <a:lnTo>
                    <a:pt x="1002" y="0"/>
                  </a:ln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5"/>
            <p:cNvSpPr/>
            <p:nvPr/>
          </p:nvSpPr>
          <p:spPr>
            <a:xfrm>
              <a:off x="6958350" y="1673128"/>
              <a:ext cx="497589" cy="59571"/>
            </a:xfrm>
            <a:custGeom>
              <a:rect b="b" l="l" r="r" t="t"/>
              <a:pathLst>
                <a:path extrusionOk="0" h="935" w="7809">
                  <a:moveTo>
                    <a:pt x="264" y="0"/>
                  </a:moveTo>
                  <a:cubicBezTo>
                    <a:pt x="121" y="0"/>
                    <a:pt x="0" y="121"/>
                    <a:pt x="0" y="264"/>
                  </a:cubicBezTo>
                  <a:cubicBezTo>
                    <a:pt x="0" y="407"/>
                    <a:pt x="121" y="517"/>
                    <a:pt x="264" y="517"/>
                  </a:cubicBezTo>
                  <a:cubicBezTo>
                    <a:pt x="660" y="517"/>
                    <a:pt x="847" y="605"/>
                    <a:pt x="1067" y="704"/>
                  </a:cubicBezTo>
                  <a:cubicBezTo>
                    <a:pt x="1309" y="814"/>
                    <a:pt x="1573" y="935"/>
                    <a:pt x="2090" y="935"/>
                  </a:cubicBezTo>
                  <a:cubicBezTo>
                    <a:pt x="2596" y="935"/>
                    <a:pt x="2871" y="814"/>
                    <a:pt x="3102" y="704"/>
                  </a:cubicBezTo>
                  <a:cubicBezTo>
                    <a:pt x="3322" y="605"/>
                    <a:pt x="3508" y="517"/>
                    <a:pt x="3904" y="517"/>
                  </a:cubicBezTo>
                  <a:cubicBezTo>
                    <a:pt x="4311" y="517"/>
                    <a:pt x="4498" y="605"/>
                    <a:pt x="4718" y="704"/>
                  </a:cubicBezTo>
                  <a:cubicBezTo>
                    <a:pt x="4949" y="814"/>
                    <a:pt x="5224" y="935"/>
                    <a:pt x="5730" y="935"/>
                  </a:cubicBezTo>
                  <a:cubicBezTo>
                    <a:pt x="6247" y="935"/>
                    <a:pt x="6511" y="814"/>
                    <a:pt x="6753" y="704"/>
                  </a:cubicBezTo>
                  <a:cubicBezTo>
                    <a:pt x="6973" y="605"/>
                    <a:pt x="7160" y="517"/>
                    <a:pt x="7555" y="517"/>
                  </a:cubicBezTo>
                  <a:cubicBezTo>
                    <a:pt x="7698" y="517"/>
                    <a:pt x="7808" y="407"/>
                    <a:pt x="7808" y="264"/>
                  </a:cubicBezTo>
                  <a:cubicBezTo>
                    <a:pt x="7808" y="121"/>
                    <a:pt x="7698" y="0"/>
                    <a:pt x="7555" y="0"/>
                  </a:cubicBezTo>
                  <a:cubicBezTo>
                    <a:pt x="7039" y="0"/>
                    <a:pt x="6775" y="121"/>
                    <a:pt x="6533" y="231"/>
                  </a:cubicBezTo>
                  <a:cubicBezTo>
                    <a:pt x="6324" y="330"/>
                    <a:pt x="6137" y="418"/>
                    <a:pt x="5730" y="418"/>
                  </a:cubicBezTo>
                  <a:cubicBezTo>
                    <a:pt x="5334" y="418"/>
                    <a:pt x="5147" y="330"/>
                    <a:pt x="4927" y="231"/>
                  </a:cubicBezTo>
                  <a:cubicBezTo>
                    <a:pt x="4685" y="121"/>
                    <a:pt x="4421" y="0"/>
                    <a:pt x="3904" y="0"/>
                  </a:cubicBezTo>
                  <a:cubicBezTo>
                    <a:pt x="3399" y="0"/>
                    <a:pt x="3124" y="121"/>
                    <a:pt x="2893" y="231"/>
                  </a:cubicBezTo>
                  <a:cubicBezTo>
                    <a:pt x="2673" y="330"/>
                    <a:pt x="2486" y="418"/>
                    <a:pt x="2090" y="418"/>
                  </a:cubicBezTo>
                  <a:cubicBezTo>
                    <a:pt x="1683" y="418"/>
                    <a:pt x="1496" y="330"/>
                    <a:pt x="1276" y="231"/>
                  </a:cubicBezTo>
                  <a:cubicBezTo>
                    <a:pt x="1045" y="121"/>
                    <a:pt x="770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5"/>
            <p:cNvSpPr/>
            <p:nvPr/>
          </p:nvSpPr>
          <p:spPr>
            <a:xfrm>
              <a:off x="6909285" y="2098415"/>
              <a:ext cx="597120" cy="52627"/>
            </a:xfrm>
            <a:custGeom>
              <a:rect b="b" l="l" r="r" t="t"/>
              <a:pathLst>
                <a:path extrusionOk="0" h="826" w="9371">
                  <a:moveTo>
                    <a:pt x="1144" y="0"/>
                  </a:moveTo>
                  <a:cubicBezTo>
                    <a:pt x="759" y="165"/>
                    <a:pt x="374" y="363"/>
                    <a:pt x="1" y="583"/>
                  </a:cubicBezTo>
                  <a:cubicBezTo>
                    <a:pt x="89" y="726"/>
                    <a:pt x="254" y="825"/>
                    <a:pt x="440" y="825"/>
                  </a:cubicBezTo>
                  <a:lnTo>
                    <a:pt x="506" y="825"/>
                  </a:lnTo>
                  <a:lnTo>
                    <a:pt x="4685" y="308"/>
                  </a:lnTo>
                  <a:lnTo>
                    <a:pt x="8864" y="825"/>
                  </a:lnTo>
                  <a:lnTo>
                    <a:pt x="8930" y="825"/>
                  </a:lnTo>
                  <a:cubicBezTo>
                    <a:pt x="9117" y="825"/>
                    <a:pt x="9271" y="737"/>
                    <a:pt x="9370" y="583"/>
                  </a:cubicBezTo>
                  <a:cubicBezTo>
                    <a:pt x="8996" y="363"/>
                    <a:pt x="8611" y="165"/>
                    <a:pt x="8215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5"/>
            <p:cNvSpPr/>
            <p:nvPr/>
          </p:nvSpPr>
          <p:spPr>
            <a:xfrm>
              <a:off x="6902276" y="2003610"/>
              <a:ext cx="611139" cy="132713"/>
            </a:xfrm>
            <a:custGeom>
              <a:rect b="b" l="l" r="r" t="t"/>
              <a:pathLst>
                <a:path extrusionOk="0" h="2083" w="9591">
                  <a:moveTo>
                    <a:pt x="9036" y="0"/>
                  </a:moveTo>
                  <a:cubicBezTo>
                    <a:pt x="9016" y="0"/>
                    <a:pt x="8995" y="1"/>
                    <a:pt x="8974" y="4"/>
                  </a:cubicBezTo>
                  <a:lnTo>
                    <a:pt x="484" y="1059"/>
                  </a:lnTo>
                  <a:cubicBezTo>
                    <a:pt x="199" y="1092"/>
                    <a:pt x="1" y="1345"/>
                    <a:pt x="34" y="1631"/>
                  </a:cubicBezTo>
                  <a:cubicBezTo>
                    <a:pt x="67" y="1895"/>
                    <a:pt x="298" y="2082"/>
                    <a:pt x="550" y="2082"/>
                  </a:cubicBezTo>
                  <a:lnTo>
                    <a:pt x="616" y="2082"/>
                  </a:lnTo>
                  <a:lnTo>
                    <a:pt x="9106" y="1026"/>
                  </a:lnTo>
                  <a:cubicBezTo>
                    <a:pt x="9392" y="993"/>
                    <a:pt x="9590" y="741"/>
                    <a:pt x="9557" y="455"/>
                  </a:cubicBezTo>
                  <a:cubicBezTo>
                    <a:pt x="9516" y="190"/>
                    <a:pt x="9296" y="0"/>
                    <a:pt x="9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7099172" y="2051777"/>
              <a:ext cx="132538" cy="572903"/>
            </a:xfrm>
            <a:custGeom>
              <a:rect b="b" l="l" r="r" t="t"/>
              <a:pathLst>
                <a:path extrusionOk="0" h="8992" w="2080">
                  <a:moveTo>
                    <a:pt x="1492" y="1"/>
                  </a:moveTo>
                  <a:cubicBezTo>
                    <a:pt x="1316" y="1"/>
                    <a:pt x="1147" y="89"/>
                    <a:pt x="1046" y="248"/>
                  </a:cubicBezTo>
                  <a:cubicBezTo>
                    <a:pt x="1002" y="325"/>
                    <a:pt x="1" y="2041"/>
                    <a:pt x="408" y="4284"/>
                  </a:cubicBezTo>
                  <a:cubicBezTo>
                    <a:pt x="848" y="6671"/>
                    <a:pt x="276" y="8276"/>
                    <a:pt x="265" y="8287"/>
                  </a:cubicBezTo>
                  <a:cubicBezTo>
                    <a:pt x="166" y="8551"/>
                    <a:pt x="298" y="8859"/>
                    <a:pt x="573" y="8958"/>
                  </a:cubicBezTo>
                  <a:cubicBezTo>
                    <a:pt x="628" y="8980"/>
                    <a:pt x="694" y="8991"/>
                    <a:pt x="749" y="8991"/>
                  </a:cubicBezTo>
                  <a:cubicBezTo>
                    <a:pt x="958" y="8991"/>
                    <a:pt x="1156" y="8859"/>
                    <a:pt x="1233" y="8650"/>
                  </a:cubicBezTo>
                  <a:cubicBezTo>
                    <a:pt x="1265" y="8573"/>
                    <a:pt x="1914" y="6792"/>
                    <a:pt x="1430" y="4097"/>
                  </a:cubicBezTo>
                  <a:cubicBezTo>
                    <a:pt x="1090" y="2250"/>
                    <a:pt x="1936" y="798"/>
                    <a:pt x="1936" y="776"/>
                  </a:cubicBezTo>
                  <a:cubicBezTo>
                    <a:pt x="2079" y="534"/>
                    <a:pt x="2002" y="215"/>
                    <a:pt x="1760" y="73"/>
                  </a:cubicBezTo>
                  <a:cubicBezTo>
                    <a:pt x="1675" y="24"/>
                    <a:pt x="1582" y="1"/>
                    <a:pt x="1492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7160853" y="2052159"/>
              <a:ext cx="136042" cy="487719"/>
            </a:xfrm>
            <a:custGeom>
              <a:rect b="b" l="l" r="r" t="t"/>
              <a:pathLst>
                <a:path extrusionOk="0" h="7655" w="2135">
                  <a:moveTo>
                    <a:pt x="517" y="1"/>
                  </a:moveTo>
                  <a:cubicBezTo>
                    <a:pt x="232" y="1"/>
                    <a:pt x="1" y="231"/>
                    <a:pt x="12" y="517"/>
                  </a:cubicBezTo>
                  <a:cubicBezTo>
                    <a:pt x="12" y="594"/>
                    <a:pt x="45" y="2420"/>
                    <a:pt x="594" y="4091"/>
                  </a:cubicBezTo>
                  <a:cubicBezTo>
                    <a:pt x="1078" y="5576"/>
                    <a:pt x="990" y="7083"/>
                    <a:pt x="990" y="7094"/>
                  </a:cubicBezTo>
                  <a:cubicBezTo>
                    <a:pt x="968" y="7380"/>
                    <a:pt x="1188" y="7633"/>
                    <a:pt x="1474" y="7644"/>
                  </a:cubicBezTo>
                  <a:lnTo>
                    <a:pt x="1507" y="7644"/>
                  </a:lnTo>
                  <a:lnTo>
                    <a:pt x="1507" y="7655"/>
                  </a:lnTo>
                  <a:cubicBezTo>
                    <a:pt x="1782" y="7655"/>
                    <a:pt x="2002" y="7446"/>
                    <a:pt x="2024" y="7171"/>
                  </a:cubicBezTo>
                  <a:cubicBezTo>
                    <a:pt x="2024" y="7094"/>
                    <a:pt x="2134" y="5444"/>
                    <a:pt x="1573" y="3762"/>
                  </a:cubicBezTo>
                  <a:cubicBezTo>
                    <a:pt x="1078" y="2255"/>
                    <a:pt x="1045" y="539"/>
                    <a:pt x="1045" y="506"/>
                  </a:cubicBezTo>
                  <a:cubicBezTo>
                    <a:pt x="1045" y="220"/>
                    <a:pt x="814" y="1"/>
                    <a:pt x="528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7099172" y="2037123"/>
              <a:ext cx="132538" cy="572839"/>
            </a:xfrm>
            <a:custGeom>
              <a:rect b="b" l="l" r="r" t="t"/>
              <a:pathLst>
                <a:path extrusionOk="0" h="8991" w="2080">
                  <a:moveTo>
                    <a:pt x="1494" y="0"/>
                  </a:moveTo>
                  <a:cubicBezTo>
                    <a:pt x="1318" y="0"/>
                    <a:pt x="1148" y="91"/>
                    <a:pt x="1046" y="259"/>
                  </a:cubicBezTo>
                  <a:cubicBezTo>
                    <a:pt x="1002" y="325"/>
                    <a:pt x="1" y="2040"/>
                    <a:pt x="408" y="4283"/>
                  </a:cubicBezTo>
                  <a:cubicBezTo>
                    <a:pt x="848" y="6681"/>
                    <a:pt x="276" y="8275"/>
                    <a:pt x="265" y="8286"/>
                  </a:cubicBezTo>
                  <a:cubicBezTo>
                    <a:pt x="166" y="8561"/>
                    <a:pt x="298" y="8858"/>
                    <a:pt x="573" y="8957"/>
                  </a:cubicBezTo>
                  <a:cubicBezTo>
                    <a:pt x="628" y="8979"/>
                    <a:pt x="694" y="8990"/>
                    <a:pt x="749" y="8990"/>
                  </a:cubicBezTo>
                  <a:cubicBezTo>
                    <a:pt x="958" y="8990"/>
                    <a:pt x="1156" y="8858"/>
                    <a:pt x="1233" y="8649"/>
                  </a:cubicBezTo>
                  <a:cubicBezTo>
                    <a:pt x="1265" y="8583"/>
                    <a:pt x="1914" y="6791"/>
                    <a:pt x="1430" y="4097"/>
                  </a:cubicBezTo>
                  <a:cubicBezTo>
                    <a:pt x="1090" y="2249"/>
                    <a:pt x="1936" y="797"/>
                    <a:pt x="1936" y="786"/>
                  </a:cubicBezTo>
                  <a:cubicBezTo>
                    <a:pt x="2079" y="533"/>
                    <a:pt x="2002" y="215"/>
                    <a:pt x="1760" y="72"/>
                  </a:cubicBezTo>
                  <a:cubicBezTo>
                    <a:pt x="1675" y="24"/>
                    <a:pt x="1584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7160853" y="2037441"/>
              <a:ext cx="136042" cy="487719"/>
            </a:xfrm>
            <a:custGeom>
              <a:rect b="b" l="l" r="r" t="t"/>
              <a:pathLst>
                <a:path extrusionOk="0" h="7655" w="2135">
                  <a:moveTo>
                    <a:pt x="517" y="1"/>
                  </a:moveTo>
                  <a:cubicBezTo>
                    <a:pt x="232" y="1"/>
                    <a:pt x="1" y="232"/>
                    <a:pt x="12" y="517"/>
                  </a:cubicBezTo>
                  <a:cubicBezTo>
                    <a:pt x="12" y="594"/>
                    <a:pt x="45" y="2420"/>
                    <a:pt x="594" y="4092"/>
                  </a:cubicBezTo>
                  <a:cubicBezTo>
                    <a:pt x="1078" y="5576"/>
                    <a:pt x="990" y="7083"/>
                    <a:pt x="990" y="7094"/>
                  </a:cubicBezTo>
                  <a:cubicBezTo>
                    <a:pt x="968" y="7380"/>
                    <a:pt x="1188" y="7633"/>
                    <a:pt x="1474" y="7644"/>
                  </a:cubicBezTo>
                  <a:lnTo>
                    <a:pt x="1507" y="7644"/>
                  </a:lnTo>
                  <a:lnTo>
                    <a:pt x="1507" y="7655"/>
                  </a:lnTo>
                  <a:cubicBezTo>
                    <a:pt x="1782" y="7655"/>
                    <a:pt x="2002" y="7446"/>
                    <a:pt x="2024" y="7171"/>
                  </a:cubicBezTo>
                  <a:cubicBezTo>
                    <a:pt x="2024" y="7094"/>
                    <a:pt x="2134" y="5444"/>
                    <a:pt x="1573" y="3762"/>
                  </a:cubicBezTo>
                  <a:cubicBezTo>
                    <a:pt x="1078" y="2255"/>
                    <a:pt x="1045" y="539"/>
                    <a:pt x="1045" y="506"/>
                  </a:cubicBezTo>
                  <a:cubicBezTo>
                    <a:pt x="1045" y="221"/>
                    <a:pt x="814" y="1"/>
                    <a:pt x="5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7096368" y="3391162"/>
              <a:ext cx="802426" cy="128954"/>
            </a:xfrm>
            <a:custGeom>
              <a:rect b="b" l="l" r="r" t="t"/>
              <a:pathLst>
                <a:path extrusionOk="0" h="2024" w="12593">
                  <a:moveTo>
                    <a:pt x="1024" y="0"/>
                  </a:moveTo>
                  <a:cubicBezTo>
                    <a:pt x="463" y="0"/>
                    <a:pt x="1" y="451"/>
                    <a:pt x="1" y="1012"/>
                  </a:cubicBezTo>
                  <a:cubicBezTo>
                    <a:pt x="1" y="1573"/>
                    <a:pt x="463" y="2023"/>
                    <a:pt x="1024" y="2023"/>
                  </a:cubicBezTo>
                  <a:lnTo>
                    <a:pt x="11581" y="2023"/>
                  </a:lnTo>
                  <a:cubicBezTo>
                    <a:pt x="12142" y="2023"/>
                    <a:pt x="12593" y="1573"/>
                    <a:pt x="12593" y="1012"/>
                  </a:cubicBezTo>
                  <a:cubicBezTo>
                    <a:pt x="12593" y="451"/>
                    <a:pt x="12142" y="0"/>
                    <a:pt x="1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7511251" y="3391162"/>
              <a:ext cx="253733" cy="128954"/>
            </a:xfrm>
            <a:custGeom>
              <a:rect b="b" l="l" r="r" t="t"/>
              <a:pathLst>
                <a:path extrusionOk="0" h="2024" w="3982">
                  <a:moveTo>
                    <a:pt x="0" y="0"/>
                  </a:moveTo>
                  <a:lnTo>
                    <a:pt x="0" y="2023"/>
                  </a:lnTo>
                  <a:lnTo>
                    <a:pt x="3981" y="2023"/>
                  </a:lnTo>
                  <a:lnTo>
                    <a:pt x="39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7794998" y="3391162"/>
              <a:ext cx="52633" cy="128954"/>
            </a:xfrm>
            <a:custGeom>
              <a:rect b="b" l="l" r="r" t="t"/>
              <a:pathLst>
                <a:path extrusionOk="0" h="2024" w="826">
                  <a:moveTo>
                    <a:pt x="1" y="0"/>
                  </a:moveTo>
                  <a:lnTo>
                    <a:pt x="1" y="2023"/>
                  </a:lnTo>
                  <a:lnTo>
                    <a:pt x="826" y="2023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7147536" y="3391162"/>
              <a:ext cx="52633" cy="128954"/>
            </a:xfrm>
            <a:custGeom>
              <a:rect b="b" l="l" r="r" t="t"/>
              <a:pathLst>
                <a:path extrusionOk="0" h="2024" w="826">
                  <a:moveTo>
                    <a:pt x="1" y="0"/>
                  </a:moveTo>
                  <a:lnTo>
                    <a:pt x="1" y="2023"/>
                  </a:lnTo>
                  <a:lnTo>
                    <a:pt x="825" y="2023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7130012" y="3400910"/>
              <a:ext cx="735839" cy="25294"/>
            </a:xfrm>
            <a:custGeom>
              <a:rect b="b" l="l" r="r" t="t"/>
              <a:pathLst>
                <a:path extrusionOk="0" h="397" w="11548">
                  <a:moveTo>
                    <a:pt x="199" y="1"/>
                  </a:moveTo>
                  <a:cubicBezTo>
                    <a:pt x="89" y="1"/>
                    <a:pt x="1" y="89"/>
                    <a:pt x="1" y="199"/>
                  </a:cubicBezTo>
                  <a:cubicBezTo>
                    <a:pt x="1" y="309"/>
                    <a:pt x="89" y="397"/>
                    <a:pt x="199" y="397"/>
                  </a:cubicBezTo>
                  <a:lnTo>
                    <a:pt x="11350" y="397"/>
                  </a:lnTo>
                  <a:cubicBezTo>
                    <a:pt x="11460" y="397"/>
                    <a:pt x="11548" y="309"/>
                    <a:pt x="11548" y="199"/>
                  </a:cubicBezTo>
                  <a:cubicBezTo>
                    <a:pt x="11548" y="89"/>
                    <a:pt x="11460" y="1"/>
                    <a:pt x="11350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7125106" y="3506037"/>
              <a:ext cx="745651" cy="14080"/>
            </a:xfrm>
            <a:custGeom>
              <a:rect b="b" l="l" r="r" t="t"/>
              <a:pathLst>
                <a:path extrusionOk="0" h="221" w="11702">
                  <a:moveTo>
                    <a:pt x="111" y="1"/>
                  </a:moveTo>
                  <a:cubicBezTo>
                    <a:pt x="45" y="1"/>
                    <a:pt x="1" y="56"/>
                    <a:pt x="1" y="111"/>
                  </a:cubicBezTo>
                  <a:cubicBezTo>
                    <a:pt x="1" y="176"/>
                    <a:pt x="45" y="220"/>
                    <a:pt x="111" y="220"/>
                  </a:cubicBezTo>
                  <a:lnTo>
                    <a:pt x="11592" y="220"/>
                  </a:lnTo>
                  <a:cubicBezTo>
                    <a:pt x="11647" y="220"/>
                    <a:pt x="11702" y="176"/>
                    <a:pt x="11702" y="111"/>
                  </a:cubicBezTo>
                  <a:cubicBezTo>
                    <a:pt x="11702" y="56"/>
                    <a:pt x="11647" y="1"/>
                    <a:pt x="11592" y="1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6993396" y="3261505"/>
              <a:ext cx="801661" cy="129719"/>
            </a:xfrm>
            <a:custGeom>
              <a:rect b="b" l="l" r="r" t="t"/>
              <a:pathLst>
                <a:path extrusionOk="0" h="2036" w="12581">
                  <a:moveTo>
                    <a:pt x="1012" y="1"/>
                  </a:moveTo>
                  <a:cubicBezTo>
                    <a:pt x="451" y="1"/>
                    <a:pt x="0" y="451"/>
                    <a:pt x="0" y="1012"/>
                  </a:cubicBezTo>
                  <a:cubicBezTo>
                    <a:pt x="0" y="1573"/>
                    <a:pt x="451" y="2035"/>
                    <a:pt x="1012" y="2035"/>
                  </a:cubicBezTo>
                  <a:lnTo>
                    <a:pt x="11569" y="2035"/>
                  </a:lnTo>
                  <a:cubicBezTo>
                    <a:pt x="12130" y="2035"/>
                    <a:pt x="12581" y="1573"/>
                    <a:pt x="12581" y="1012"/>
                  </a:cubicBezTo>
                  <a:cubicBezTo>
                    <a:pt x="12581" y="451"/>
                    <a:pt x="12130" y="1"/>
                    <a:pt x="11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7407515" y="3261505"/>
              <a:ext cx="253733" cy="129719"/>
            </a:xfrm>
            <a:custGeom>
              <a:rect b="b" l="l" r="r" t="t"/>
              <a:pathLst>
                <a:path extrusionOk="0" h="2036" w="3982">
                  <a:moveTo>
                    <a:pt x="1" y="1"/>
                  </a:moveTo>
                  <a:lnTo>
                    <a:pt x="1" y="2035"/>
                  </a:lnTo>
                  <a:lnTo>
                    <a:pt x="3982" y="2035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7691325" y="3261505"/>
              <a:ext cx="52633" cy="129719"/>
            </a:xfrm>
            <a:custGeom>
              <a:rect b="b" l="l" r="r" t="t"/>
              <a:pathLst>
                <a:path extrusionOk="0" h="2036" w="826">
                  <a:moveTo>
                    <a:pt x="0" y="1"/>
                  </a:moveTo>
                  <a:lnTo>
                    <a:pt x="0" y="2035"/>
                  </a:lnTo>
                  <a:lnTo>
                    <a:pt x="825" y="2035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7043863" y="3261505"/>
              <a:ext cx="52569" cy="129719"/>
            </a:xfrm>
            <a:custGeom>
              <a:rect b="b" l="l" r="r" t="t"/>
              <a:pathLst>
                <a:path extrusionOk="0" h="2036" w="825">
                  <a:moveTo>
                    <a:pt x="0" y="1"/>
                  </a:moveTo>
                  <a:lnTo>
                    <a:pt x="0" y="2035"/>
                  </a:lnTo>
                  <a:lnTo>
                    <a:pt x="825" y="2035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7026339" y="3271317"/>
              <a:ext cx="735839" cy="25995"/>
            </a:xfrm>
            <a:custGeom>
              <a:rect b="b" l="l" r="r" t="t"/>
              <a:pathLst>
                <a:path extrusionOk="0" h="408" w="11548">
                  <a:moveTo>
                    <a:pt x="198" y="1"/>
                  </a:moveTo>
                  <a:cubicBezTo>
                    <a:pt x="88" y="1"/>
                    <a:pt x="0" y="88"/>
                    <a:pt x="0" y="198"/>
                  </a:cubicBezTo>
                  <a:cubicBezTo>
                    <a:pt x="0" y="308"/>
                    <a:pt x="88" y="407"/>
                    <a:pt x="198" y="407"/>
                  </a:cubicBezTo>
                  <a:lnTo>
                    <a:pt x="11349" y="407"/>
                  </a:lnTo>
                  <a:cubicBezTo>
                    <a:pt x="11459" y="407"/>
                    <a:pt x="11547" y="308"/>
                    <a:pt x="11547" y="198"/>
                  </a:cubicBezTo>
                  <a:cubicBezTo>
                    <a:pt x="11547" y="88"/>
                    <a:pt x="11459" y="1"/>
                    <a:pt x="11349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7021433" y="3377145"/>
              <a:ext cx="745651" cy="14080"/>
            </a:xfrm>
            <a:custGeom>
              <a:rect b="b" l="l" r="r" t="t"/>
              <a:pathLst>
                <a:path extrusionOk="0" h="221" w="11702">
                  <a:moveTo>
                    <a:pt x="110" y="0"/>
                  </a:moveTo>
                  <a:cubicBezTo>
                    <a:pt x="55" y="0"/>
                    <a:pt x="0" y="44"/>
                    <a:pt x="0" y="110"/>
                  </a:cubicBezTo>
                  <a:cubicBezTo>
                    <a:pt x="0" y="165"/>
                    <a:pt x="55" y="220"/>
                    <a:pt x="110" y="220"/>
                  </a:cubicBezTo>
                  <a:lnTo>
                    <a:pt x="11591" y="220"/>
                  </a:lnTo>
                  <a:cubicBezTo>
                    <a:pt x="11657" y="220"/>
                    <a:pt x="11701" y="165"/>
                    <a:pt x="11701" y="110"/>
                  </a:cubicBezTo>
                  <a:cubicBezTo>
                    <a:pt x="11701" y="44"/>
                    <a:pt x="11657" y="0"/>
                    <a:pt x="11591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6538624" y="3008499"/>
              <a:ext cx="712708" cy="495046"/>
            </a:xfrm>
            <a:custGeom>
              <a:rect b="b" l="l" r="r" t="t"/>
              <a:pathLst>
                <a:path extrusionOk="0" h="7770" w="11185">
                  <a:moveTo>
                    <a:pt x="10025" y="0"/>
                  </a:moveTo>
                  <a:cubicBezTo>
                    <a:pt x="9834" y="0"/>
                    <a:pt x="9641" y="54"/>
                    <a:pt x="9469" y="167"/>
                  </a:cubicBezTo>
                  <a:lnTo>
                    <a:pt x="605" y="5907"/>
                  </a:lnTo>
                  <a:cubicBezTo>
                    <a:pt x="132" y="6204"/>
                    <a:pt x="0" y="6831"/>
                    <a:pt x="308" y="7304"/>
                  </a:cubicBezTo>
                  <a:cubicBezTo>
                    <a:pt x="505" y="7607"/>
                    <a:pt x="833" y="7770"/>
                    <a:pt x="1168" y="7770"/>
                  </a:cubicBezTo>
                  <a:cubicBezTo>
                    <a:pt x="1356" y="7770"/>
                    <a:pt x="1546" y="7718"/>
                    <a:pt x="1716" y="7612"/>
                  </a:cubicBezTo>
                  <a:lnTo>
                    <a:pt x="10568" y="1871"/>
                  </a:lnTo>
                  <a:cubicBezTo>
                    <a:pt x="11041" y="1563"/>
                    <a:pt x="11184" y="936"/>
                    <a:pt x="10876" y="463"/>
                  </a:cubicBezTo>
                  <a:cubicBezTo>
                    <a:pt x="10681" y="163"/>
                    <a:pt x="10357" y="0"/>
                    <a:pt x="10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6870734" y="3056220"/>
              <a:ext cx="283172" cy="246695"/>
            </a:xfrm>
            <a:custGeom>
              <a:rect b="b" l="l" r="r" t="t"/>
              <a:pathLst>
                <a:path extrusionOk="0" h="3872" w="4444">
                  <a:moveTo>
                    <a:pt x="3344" y="0"/>
                  </a:moveTo>
                  <a:lnTo>
                    <a:pt x="1" y="2167"/>
                  </a:lnTo>
                  <a:lnTo>
                    <a:pt x="1100" y="3871"/>
                  </a:lnTo>
                  <a:lnTo>
                    <a:pt x="4444" y="1705"/>
                  </a:lnTo>
                  <a:lnTo>
                    <a:pt x="33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7109686" y="3011366"/>
              <a:ext cx="113613" cy="137428"/>
            </a:xfrm>
            <a:custGeom>
              <a:rect b="b" l="l" r="r" t="t"/>
              <a:pathLst>
                <a:path extrusionOk="0" h="2157" w="1783">
                  <a:moveTo>
                    <a:pt x="683" y="1"/>
                  </a:moveTo>
                  <a:lnTo>
                    <a:pt x="1" y="451"/>
                  </a:lnTo>
                  <a:lnTo>
                    <a:pt x="1100" y="2156"/>
                  </a:lnTo>
                  <a:lnTo>
                    <a:pt x="1782" y="1705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6559652" y="3014743"/>
              <a:ext cx="625093" cy="412284"/>
            </a:xfrm>
            <a:custGeom>
              <a:rect b="b" l="l" r="r" t="t"/>
              <a:pathLst>
                <a:path extrusionOk="0" h="6471" w="9810">
                  <a:moveTo>
                    <a:pt x="9581" y="1"/>
                  </a:moveTo>
                  <a:cubicBezTo>
                    <a:pt x="9543" y="1"/>
                    <a:pt x="9504" y="12"/>
                    <a:pt x="9469" y="36"/>
                  </a:cubicBezTo>
                  <a:lnTo>
                    <a:pt x="121" y="6095"/>
                  </a:lnTo>
                  <a:cubicBezTo>
                    <a:pt x="22" y="6161"/>
                    <a:pt x="0" y="6282"/>
                    <a:pt x="55" y="6381"/>
                  </a:cubicBezTo>
                  <a:cubicBezTo>
                    <a:pt x="97" y="6437"/>
                    <a:pt x="161" y="6471"/>
                    <a:pt x="228" y="6471"/>
                  </a:cubicBezTo>
                  <a:cubicBezTo>
                    <a:pt x="266" y="6471"/>
                    <a:pt x="305" y="6460"/>
                    <a:pt x="341" y="6436"/>
                  </a:cubicBezTo>
                  <a:lnTo>
                    <a:pt x="9689" y="376"/>
                  </a:lnTo>
                  <a:cubicBezTo>
                    <a:pt x="9787" y="310"/>
                    <a:pt x="9809" y="190"/>
                    <a:pt x="9754" y="91"/>
                  </a:cubicBezTo>
                  <a:cubicBezTo>
                    <a:pt x="9712" y="34"/>
                    <a:pt x="9648" y="1"/>
                    <a:pt x="9581" y="1"/>
                  </a:cubicBezTo>
                  <a:close/>
                </a:path>
              </a:pathLst>
            </a:custGeom>
            <a:solidFill>
              <a:srgbClr val="FFFFFF">
                <a:alpha val="28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6611456" y="3098653"/>
              <a:ext cx="630063" cy="411965"/>
            </a:xfrm>
            <a:custGeom>
              <a:rect b="b" l="l" r="r" t="t"/>
              <a:pathLst>
                <a:path extrusionOk="0" h="6466" w="9888">
                  <a:moveTo>
                    <a:pt x="9757" y="0"/>
                  </a:moveTo>
                  <a:cubicBezTo>
                    <a:pt x="9738" y="0"/>
                    <a:pt x="9719" y="5"/>
                    <a:pt x="9700" y="16"/>
                  </a:cubicBezTo>
                  <a:lnTo>
                    <a:pt x="67" y="6263"/>
                  </a:lnTo>
                  <a:cubicBezTo>
                    <a:pt x="12" y="6296"/>
                    <a:pt x="1" y="6362"/>
                    <a:pt x="34" y="6417"/>
                  </a:cubicBezTo>
                  <a:cubicBezTo>
                    <a:pt x="56" y="6446"/>
                    <a:pt x="92" y="6465"/>
                    <a:pt x="131" y="6465"/>
                  </a:cubicBezTo>
                  <a:cubicBezTo>
                    <a:pt x="150" y="6465"/>
                    <a:pt x="169" y="6461"/>
                    <a:pt x="188" y="6450"/>
                  </a:cubicBezTo>
                  <a:lnTo>
                    <a:pt x="9821" y="203"/>
                  </a:lnTo>
                  <a:cubicBezTo>
                    <a:pt x="9865" y="170"/>
                    <a:pt x="9887" y="104"/>
                    <a:pt x="9854" y="49"/>
                  </a:cubicBezTo>
                  <a:cubicBezTo>
                    <a:pt x="9832" y="20"/>
                    <a:pt x="9796" y="0"/>
                    <a:pt x="9757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6902276" y="2003610"/>
              <a:ext cx="611139" cy="132713"/>
            </a:xfrm>
            <a:custGeom>
              <a:rect b="b" l="l" r="r" t="t"/>
              <a:pathLst>
                <a:path extrusionOk="0" h="2083" w="9591">
                  <a:moveTo>
                    <a:pt x="9036" y="0"/>
                  </a:moveTo>
                  <a:cubicBezTo>
                    <a:pt x="9016" y="0"/>
                    <a:pt x="8995" y="1"/>
                    <a:pt x="8974" y="4"/>
                  </a:cubicBezTo>
                  <a:lnTo>
                    <a:pt x="484" y="1059"/>
                  </a:lnTo>
                  <a:cubicBezTo>
                    <a:pt x="199" y="1092"/>
                    <a:pt x="1" y="1345"/>
                    <a:pt x="34" y="1631"/>
                  </a:cubicBezTo>
                  <a:cubicBezTo>
                    <a:pt x="67" y="1895"/>
                    <a:pt x="298" y="2082"/>
                    <a:pt x="550" y="2082"/>
                  </a:cubicBezTo>
                  <a:lnTo>
                    <a:pt x="616" y="2082"/>
                  </a:lnTo>
                  <a:lnTo>
                    <a:pt x="9106" y="1026"/>
                  </a:lnTo>
                  <a:cubicBezTo>
                    <a:pt x="9392" y="993"/>
                    <a:pt x="9590" y="741"/>
                    <a:pt x="9557" y="455"/>
                  </a:cubicBezTo>
                  <a:cubicBezTo>
                    <a:pt x="9516" y="190"/>
                    <a:pt x="9296" y="0"/>
                    <a:pt x="9036" y="0"/>
                  </a:cubicBezTo>
                  <a:close/>
                </a:path>
              </a:pathLst>
            </a:custGeom>
            <a:solidFill>
              <a:srgbClr val="000000">
                <a:alpha val="119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6902276" y="2003610"/>
              <a:ext cx="611139" cy="132713"/>
            </a:xfrm>
            <a:custGeom>
              <a:rect b="b" l="l" r="r" t="t"/>
              <a:pathLst>
                <a:path extrusionOk="0" h="2083" w="9591">
                  <a:moveTo>
                    <a:pt x="554" y="0"/>
                  </a:moveTo>
                  <a:cubicBezTo>
                    <a:pt x="295" y="0"/>
                    <a:pt x="74" y="190"/>
                    <a:pt x="34" y="455"/>
                  </a:cubicBezTo>
                  <a:cubicBezTo>
                    <a:pt x="1" y="741"/>
                    <a:pt x="199" y="993"/>
                    <a:pt x="484" y="1026"/>
                  </a:cubicBezTo>
                  <a:lnTo>
                    <a:pt x="8974" y="2082"/>
                  </a:lnTo>
                  <a:lnTo>
                    <a:pt x="9040" y="2082"/>
                  </a:lnTo>
                  <a:cubicBezTo>
                    <a:pt x="9304" y="2082"/>
                    <a:pt x="9524" y="1895"/>
                    <a:pt x="9557" y="1631"/>
                  </a:cubicBezTo>
                  <a:cubicBezTo>
                    <a:pt x="9590" y="1345"/>
                    <a:pt x="9392" y="1092"/>
                    <a:pt x="9106" y="1059"/>
                  </a:cubicBezTo>
                  <a:lnTo>
                    <a:pt x="616" y="4"/>
                  </a:lnTo>
                  <a:cubicBezTo>
                    <a:pt x="596" y="1"/>
                    <a:pt x="575" y="0"/>
                    <a:pt x="5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7143330" y="2013740"/>
              <a:ext cx="55436" cy="100156"/>
            </a:xfrm>
            <a:custGeom>
              <a:rect b="b" l="l" r="r" t="t"/>
              <a:pathLst>
                <a:path extrusionOk="0" h="1572" w="870">
                  <a:moveTo>
                    <a:pt x="479" y="0"/>
                  </a:moveTo>
                  <a:cubicBezTo>
                    <a:pt x="319" y="0"/>
                    <a:pt x="170" y="105"/>
                    <a:pt x="133" y="274"/>
                  </a:cubicBezTo>
                  <a:cubicBezTo>
                    <a:pt x="122" y="285"/>
                    <a:pt x="1" y="769"/>
                    <a:pt x="34" y="1241"/>
                  </a:cubicBezTo>
                  <a:cubicBezTo>
                    <a:pt x="56" y="1428"/>
                    <a:pt x="210" y="1571"/>
                    <a:pt x="397" y="1571"/>
                  </a:cubicBezTo>
                  <a:lnTo>
                    <a:pt x="419" y="1571"/>
                  </a:lnTo>
                  <a:cubicBezTo>
                    <a:pt x="616" y="1549"/>
                    <a:pt x="759" y="1384"/>
                    <a:pt x="748" y="1186"/>
                  </a:cubicBezTo>
                  <a:cubicBezTo>
                    <a:pt x="726" y="834"/>
                    <a:pt x="814" y="450"/>
                    <a:pt x="814" y="450"/>
                  </a:cubicBezTo>
                  <a:cubicBezTo>
                    <a:pt x="869" y="252"/>
                    <a:pt x="759" y="65"/>
                    <a:pt x="561" y="10"/>
                  </a:cubicBezTo>
                  <a:cubicBezTo>
                    <a:pt x="534" y="3"/>
                    <a:pt x="506" y="0"/>
                    <a:pt x="4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7188189" y="2019092"/>
              <a:ext cx="54735" cy="99710"/>
            </a:xfrm>
            <a:custGeom>
              <a:rect b="b" l="l" r="r" t="t"/>
              <a:pathLst>
                <a:path extrusionOk="0" h="1565" w="859">
                  <a:moveTo>
                    <a:pt x="465" y="0"/>
                  </a:moveTo>
                  <a:cubicBezTo>
                    <a:pt x="305" y="0"/>
                    <a:pt x="167" y="110"/>
                    <a:pt x="121" y="267"/>
                  </a:cubicBezTo>
                  <a:cubicBezTo>
                    <a:pt x="121" y="289"/>
                    <a:pt x="0" y="761"/>
                    <a:pt x="33" y="1234"/>
                  </a:cubicBezTo>
                  <a:cubicBezTo>
                    <a:pt x="44" y="1421"/>
                    <a:pt x="198" y="1564"/>
                    <a:pt x="385" y="1564"/>
                  </a:cubicBezTo>
                  <a:lnTo>
                    <a:pt x="407" y="1564"/>
                  </a:lnTo>
                  <a:cubicBezTo>
                    <a:pt x="605" y="1553"/>
                    <a:pt x="748" y="1377"/>
                    <a:pt x="737" y="1179"/>
                  </a:cubicBezTo>
                  <a:cubicBezTo>
                    <a:pt x="715" y="827"/>
                    <a:pt x="803" y="454"/>
                    <a:pt x="814" y="443"/>
                  </a:cubicBezTo>
                  <a:cubicBezTo>
                    <a:pt x="858" y="256"/>
                    <a:pt x="748" y="58"/>
                    <a:pt x="561" y="14"/>
                  </a:cubicBezTo>
                  <a:cubicBezTo>
                    <a:pt x="529" y="5"/>
                    <a:pt x="496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7143330" y="2013740"/>
              <a:ext cx="55436" cy="100156"/>
            </a:xfrm>
            <a:custGeom>
              <a:rect b="b" l="l" r="r" t="t"/>
              <a:pathLst>
                <a:path extrusionOk="0" h="1572" w="870">
                  <a:moveTo>
                    <a:pt x="479" y="0"/>
                  </a:moveTo>
                  <a:cubicBezTo>
                    <a:pt x="319" y="0"/>
                    <a:pt x="170" y="105"/>
                    <a:pt x="133" y="274"/>
                  </a:cubicBezTo>
                  <a:cubicBezTo>
                    <a:pt x="122" y="285"/>
                    <a:pt x="1" y="769"/>
                    <a:pt x="34" y="1241"/>
                  </a:cubicBezTo>
                  <a:cubicBezTo>
                    <a:pt x="56" y="1428"/>
                    <a:pt x="210" y="1571"/>
                    <a:pt x="397" y="1571"/>
                  </a:cubicBezTo>
                  <a:lnTo>
                    <a:pt x="419" y="1571"/>
                  </a:lnTo>
                  <a:cubicBezTo>
                    <a:pt x="616" y="1549"/>
                    <a:pt x="759" y="1384"/>
                    <a:pt x="748" y="1186"/>
                  </a:cubicBezTo>
                  <a:cubicBezTo>
                    <a:pt x="726" y="834"/>
                    <a:pt x="814" y="450"/>
                    <a:pt x="814" y="450"/>
                  </a:cubicBezTo>
                  <a:cubicBezTo>
                    <a:pt x="869" y="252"/>
                    <a:pt x="759" y="65"/>
                    <a:pt x="561" y="10"/>
                  </a:cubicBezTo>
                  <a:cubicBezTo>
                    <a:pt x="534" y="3"/>
                    <a:pt x="506" y="0"/>
                    <a:pt x="479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7188189" y="2019092"/>
              <a:ext cx="54735" cy="99710"/>
            </a:xfrm>
            <a:custGeom>
              <a:rect b="b" l="l" r="r" t="t"/>
              <a:pathLst>
                <a:path extrusionOk="0" h="1565" w="859">
                  <a:moveTo>
                    <a:pt x="465" y="0"/>
                  </a:moveTo>
                  <a:cubicBezTo>
                    <a:pt x="305" y="0"/>
                    <a:pt x="167" y="110"/>
                    <a:pt x="121" y="267"/>
                  </a:cubicBezTo>
                  <a:cubicBezTo>
                    <a:pt x="121" y="289"/>
                    <a:pt x="0" y="761"/>
                    <a:pt x="33" y="1234"/>
                  </a:cubicBezTo>
                  <a:cubicBezTo>
                    <a:pt x="44" y="1421"/>
                    <a:pt x="198" y="1564"/>
                    <a:pt x="385" y="1564"/>
                  </a:cubicBezTo>
                  <a:lnTo>
                    <a:pt x="407" y="1564"/>
                  </a:lnTo>
                  <a:cubicBezTo>
                    <a:pt x="605" y="1553"/>
                    <a:pt x="748" y="1377"/>
                    <a:pt x="737" y="1179"/>
                  </a:cubicBezTo>
                  <a:cubicBezTo>
                    <a:pt x="715" y="827"/>
                    <a:pt x="803" y="454"/>
                    <a:pt x="814" y="443"/>
                  </a:cubicBezTo>
                  <a:cubicBezTo>
                    <a:pt x="858" y="256"/>
                    <a:pt x="748" y="58"/>
                    <a:pt x="561" y="14"/>
                  </a:cubicBezTo>
                  <a:cubicBezTo>
                    <a:pt x="529" y="5"/>
                    <a:pt x="496" y="0"/>
                    <a:pt x="465" y="0"/>
                  </a:cubicBezTo>
                  <a:close/>
                </a:path>
              </a:pathLst>
            </a:custGeom>
            <a:solidFill>
              <a:srgbClr val="000000">
                <a:alpha val="2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9" name="Google Shape;1719;p35"/>
          <p:cNvSpPr txBox="1"/>
          <p:nvPr>
            <p:ph type="ctrTitle"/>
          </p:nvPr>
        </p:nvSpPr>
        <p:spPr>
          <a:xfrm>
            <a:off x="882125" y="4287200"/>
            <a:ext cx="4885800" cy="5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74E13"/>
                </a:solidFill>
              </a:rPr>
              <a:t>By: Bharat Khandelwal</a:t>
            </a:r>
            <a:endParaRPr sz="21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44"/>
          <p:cNvSpPr txBox="1"/>
          <p:nvPr>
            <p:ph type="title"/>
          </p:nvPr>
        </p:nvSpPr>
        <p:spPr>
          <a:xfrm>
            <a:off x="924175" y="297225"/>
            <a:ext cx="71397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EXPERIMENTAL SETUP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796" name="Google Shape;1796;p44"/>
          <p:cNvCxnSpPr/>
          <p:nvPr/>
        </p:nvCxnSpPr>
        <p:spPr>
          <a:xfrm flipH="1" rot="10800000">
            <a:off x="924175" y="1058200"/>
            <a:ext cx="5524800" cy="7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7" name="Google Shape;1797;p44"/>
          <p:cNvSpPr txBox="1"/>
          <p:nvPr/>
        </p:nvSpPr>
        <p:spPr>
          <a:xfrm>
            <a:off x="457900" y="1201075"/>
            <a:ext cx="38802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Experiments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Ran two main scenarios: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>
                <a:solidFill>
                  <a:schemeClr val="lt2"/>
                </a:solidFill>
              </a:rPr>
              <a:t>68 assets × 3000/500 customers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rabicPeriod"/>
            </a:pPr>
            <a:r>
              <a:rPr lang="en">
                <a:solidFill>
                  <a:schemeClr val="lt2"/>
                </a:solidFill>
              </a:rPr>
              <a:t>253 assets × 1000/500 customers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Sequential rounds: 253 weekly decisions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Models Compared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Random baseline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Item–Item Collaborative Filtering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UCB1 (non-contextual bandit)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LinUCB (contextual bandit)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LinUCB with risk-level context included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98" name="Google Shape;1798;p44"/>
          <p:cNvSpPr txBox="1"/>
          <p:nvPr/>
        </p:nvSpPr>
        <p:spPr>
          <a:xfrm>
            <a:off x="4415800" y="1201075"/>
            <a:ext cx="46488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Objective: </a:t>
            </a:r>
            <a:r>
              <a:rPr lang="en">
                <a:solidFill>
                  <a:schemeClr val="lt2"/>
                </a:solidFill>
              </a:rPr>
              <a:t>Compare interaction-based vs feature-based vs adaptive bandit models.</a:t>
            </a:r>
            <a:endParaRPr sz="1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99" name="Google Shape;17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800" y="1940050"/>
            <a:ext cx="4501100" cy="2454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45"/>
          <p:cNvSpPr txBox="1"/>
          <p:nvPr>
            <p:ph type="title"/>
          </p:nvPr>
        </p:nvSpPr>
        <p:spPr>
          <a:xfrm>
            <a:off x="924175" y="734550"/>
            <a:ext cx="71397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EVALUATION  METRICS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805" name="Google Shape;1805;p45"/>
          <p:cNvCxnSpPr/>
          <p:nvPr/>
        </p:nvCxnSpPr>
        <p:spPr>
          <a:xfrm flipH="1" rot="10800000">
            <a:off x="924175" y="1629750"/>
            <a:ext cx="5524800" cy="7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6" name="Google Shape;1806;p45"/>
          <p:cNvSpPr txBox="1"/>
          <p:nvPr>
            <p:ph idx="1" type="subTitle"/>
          </p:nvPr>
        </p:nvSpPr>
        <p:spPr>
          <a:xfrm>
            <a:off x="1157300" y="1863750"/>
            <a:ext cx="6397200" cy="24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Primary Metric: Regret</a:t>
            </a:r>
            <a:endParaRPr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Measures how much worse the algorithm performs compared to a perfect oracle that always picks the best asset each round.</a:t>
            </a:r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Lower regret = better adaptability &amp; decision-making.</a:t>
            </a:r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Why Regret?</a:t>
            </a:r>
            <a:endParaRPr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Suitable for sequential financial decisions.</a:t>
            </a:r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Captures the cost of exploration vs exploitation.</a:t>
            </a:r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Standard for benchmarking bandit algorithms.</a:t>
            </a:r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46"/>
          <p:cNvSpPr txBox="1"/>
          <p:nvPr>
            <p:ph type="title"/>
          </p:nvPr>
        </p:nvSpPr>
        <p:spPr>
          <a:xfrm>
            <a:off x="1002150" y="212450"/>
            <a:ext cx="71397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RESULTS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812" name="Google Shape;1812;p46"/>
          <p:cNvCxnSpPr/>
          <p:nvPr/>
        </p:nvCxnSpPr>
        <p:spPr>
          <a:xfrm>
            <a:off x="924175" y="981250"/>
            <a:ext cx="3641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13" name="Google Shape;18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96" y="1136975"/>
            <a:ext cx="4192251" cy="2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850" y="1136975"/>
            <a:ext cx="4105702" cy="2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8675" y="3214675"/>
            <a:ext cx="5175375" cy="13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47"/>
          <p:cNvSpPr txBox="1"/>
          <p:nvPr/>
        </p:nvSpPr>
        <p:spPr>
          <a:xfrm>
            <a:off x="84800" y="900150"/>
            <a:ext cx="49314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lt2"/>
                </a:solidFill>
              </a:rPr>
              <a:t>Cumulative regret grows almost linearly across all scenarios, showing that weekly asset returns are highly noisy and difficult to predict as major events like Covid-19 and war took place.</a:t>
            </a:r>
            <a:endParaRPr sz="12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lt2"/>
                </a:solidFill>
              </a:rPr>
              <a:t>LinUCB and UCB1 perform nearly identically, reflecting the weak correlation between contextual features and forward returns.</a:t>
            </a:r>
            <a:endParaRPr sz="12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lt2"/>
                </a:solidFill>
              </a:rPr>
              <a:t>Collaborative Filtering and Random baselines incur higher regret, confirming that static or interaction-based recommenders struggle in volatile financial environments.</a:t>
            </a:r>
            <a:endParaRPr sz="12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lt2"/>
                </a:solidFill>
              </a:rPr>
              <a:t>Engineered features (momentum, volatility, metadata) show minimal predictive power, limiting the advantage of contextual bandit methods.</a:t>
            </a:r>
            <a:endParaRPr sz="12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lt2"/>
                </a:solidFill>
              </a:rPr>
              <a:t>Including customer risk level does not improve performance, indicating that short-term returns are driven primarily by market behavior rather than user attributes.</a:t>
            </a:r>
            <a:endParaRPr sz="1200">
              <a:solidFill>
                <a:schemeClr val="lt2"/>
              </a:solidFill>
            </a:endParaRPr>
          </a:p>
        </p:txBody>
      </p:sp>
      <p:pic>
        <p:nvPicPr>
          <p:cNvPr id="1821" name="Google Shape;18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800" y="861049"/>
            <a:ext cx="4007572" cy="355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48"/>
          <p:cNvSpPr txBox="1"/>
          <p:nvPr>
            <p:ph type="title"/>
          </p:nvPr>
        </p:nvSpPr>
        <p:spPr>
          <a:xfrm>
            <a:off x="924175" y="240700"/>
            <a:ext cx="71397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CONCLUSION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827" name="Google Shape;1827;p48"/>
          <p:cNvCxnSpPr/>
          <p:nvPr/>
        </p:nvCxnSpPr>
        <p:spPr>
          <a:xfrm>
            <a:off x="895900" y="1041100"/>
            <a:ext cx="3641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8" name="Google Shape;1828;p48"/>
          <p:cNvSpPr txBox="1"/>
          <p:nvPr/>
        </p:nvSpPr>
        <p:spPr>
          <a:xfrm>
            <a:off x="895900" y="1256800"/>
            <a:ext cx="68322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lt2"/>
                </a:solidFill>
              </a:rPr>
              <a:t>Bandit algorithms provide a structured framework for studying sequential asset recommendation, but their effectiveness depends heavily on the predictive strength of available features.</a:t>
            </a:r>
            <a:endParaRPr sz="12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lt2"/>
                </a:solidFill>
              </a:rPr>
              <a:t>In the FAR-Trans setting, LinUCB and UCB1 show similar performance because short-term features (momentum, volatility) exhibit extremely weak correlation with future returns and non-contextual bandits do not perform well when the reward is temporal and non-stationary.</a:t>
            </a:r>
            <a:endParaRPr sz="12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lt2"/>
                </a:solidFill>
              </a:rPr>
              <a:t>Collaborative Filtering and Random baselines underperform, highlighting the limitations of static recommenders in volatile, non-stationary financial markets.</a:t>
            </a:r>
            <a:endParaRPr sz="12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lt2"/>
                </a:solidFill>
              </a:rPr>
              <a:t>Adding customer risk level does not improve outcomes, indicating that market-driven factors, rather than user characteristics, dominate short-term asset behavior.</a:t>
            </a:r>
            <a:endParaRPr sz="12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lt2"/>
                </a:solidFill>
              </a:rPr>
              <a:t>Overall, the results show that contextual bandits remain promising when informative signals exist, and regret is a valuable metric for evaluating learning behavior in uncertain financial environments.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49"/>
          <p:cNvSpPr txBox="1"/>
          <p:nvPr>
            <p:ph type="title"/>
          </p:nvPr>
        </p:nvSpPr>
        <p:spPr>
          <a:xfrm>
            <a:off x="1972800" y="1411500"/>
            <a:ext cx="51984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FEEDBACK!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834" name="Google Shape;1834;p49"/>
          <p:cNvCxnSpPr/>
          <p:nvPr/>
        </p:nvCxnSpPr>
        <p:spPr>
          <a:xfrm>
            <a:off x="3216150" y="3443397"/>
            <a:ext cx="2711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50"/>
          <p:cNvSpPr txBox="1"/>
          <p:nvPr>
            <p:ph type="title"/>
          </p:nvPr>
        </p:nvSpPr>
        <p:spPr>
          <a:xfrm>
            <a:off x="1002150" y="134725"/>
            <a:ext cx="7139700" cy="8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Appendix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840" name="Google Shape;1840;p50"/>
          <p:cNvCxnSpPr/>
          <p:nvPr/>
        </p:nvCxnSpPr>
        <p:spPr>
          <a:xfrm>
            <a:off x="924175" y="981250"/>
            <a:ext cx="3641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41" name="Google Shape;1841;p50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800" y="1101675"/>
            <a:ext cx="5729925" cy="38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51"/>
          <p:cNvSpPr txBox="1"/>
          <p:nvPr>
            <p:ph type="title"/>
          </p:nvPr>
        </p:nvSpPr>
        <p:spPr>
          <a:xfrm>
            <a:off x="1002150" y="212450"/>
            <a:ext cx="7139700" cy="8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Appendix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847" name="Google Shape;1847;p51"/>
          <p:cNvCxnSpPr/>
          <p:nvPr/>
        </p:nvCxnSpPr>
        <p:spPr>
          <a:xfrm>
            <a:off x="924175" y="981250"/>
            <a:ext cx="3641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8" name="Google Shape;1848;p51"/>
          <p:cNvSpPr txBox="1"/>
          <p:nvPr/>
        </p:nvSpPr>
        <p:spPr>
          <a:xfrm>
            <a:off x="924175" y="1362775"/>
            <a:ext cx="6832200" cy="26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lt2"/>
                </a:solidFill>
              </a:rPr>
              <a:t>Contextual bandits only improve performance when contextual features are strongly predictive of reward. When context-reward correlation is low, contextual and non-contextual methods perform similarly. (“</a:t>
            </a:r>
            <a:r>
              <a:rPr i="1" lang="en" sz="1200">
                <a:solidFill>
                  <a:schemeClr val="lt2"/>
                </a:solidFill>
              </a:rPr>
              <a:t>A Survey on Practical Applications of Multi-Armed and Contextual Bandits</a:t>
            </a:r>
            <a:r>
              <a:rPr lang="en" sz="1200">
                <a:solidFill>
                  <a:schemeClr val="lt2"/>
                </a:solidFill>
              </a:rPr>
              <a:t>”, 2019) – </a:t>
            </a:r>
            <a:r>
              <a:rPr b="1" lang="en" sz="1100">
                <a:solidFill>
                  <a:schemeClr val="lt2"/>
                </a:solidFill>
              </a:rPr>
              <a:t>D.Bouneffouf &amp; I.Rish</a:t>
            </a:r>
            <a:endParaRPr b="1" sz="11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lt2"/>
                </a:solidFill>
              </a:rPr>
              <a:t>Volatility regimes and non-stationary drifts pose a challenge for contextual bandits, as the reward distribution changes faster than the algorithm can adapt.(“</a:t>
            </a:r>
            <a:r>
              <a:rPr i="1" lang="en" sz="1200">
                <a:solidFill>
                  <a:schemeClr val="lt2"/>
                </a:solidFill>
              </a:rPr>
              <a:t>Hedging using reinforcement learning: Contextual k-armed bandit versus Q-learning”</a:t>
            </a:r>
            <a:r>
              <a:rPr lang="en" sz="1200">
                <a:solidFill>
                  <a:schemeClr val="lt2"/>
                </a:solidFill>
              </a:rPr>
              <a:t>, 2023) – </a:t>
            </a:r>
            <a:r>
              <a:rPr b="1" lang="en" sz="1100">
                <a:solidFill>
                  <a:schemeClr val="lt2"/>
                </a:solidFill>
              </a:rPr>
              <a:t>L.Cannelli</a:t>
            </a:r>
            <a:r>
              <a:rPr b="1" lang="en" sz="1100"/>
              <a:t> </a:t>
            </a:r>
            <a:endParaRPr sz="12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lt2"/>
                </a:solidFill>
              </a:rPr>
              <a:t>Non-stationarity violates the stochastic assumptions of classical bandits, leading to poor regret performance.</a:t>
            </a:r>
            <a:r>
              <a:rPr lang="en" sz="1200">
                <a:solidFill>
                  <a:schemeClr val="lt2"/>
                </a:solidFill>
              </a:rPr>
              <a:t>(“</a:t>
            </a:r>
            <a:r>
              <a:rPr i="1" lang="en" sz="1200">
                <a:solidFill>
                  <a:schemeClr val="lt2"/>
                </a:solidFill>
              </a:rPr>
              <a:t>Introduction to Multi-Armed Bandits</a:t>
            </a:r>
            <a:r>
              <a:rPr lang="en" sz="1200">
                <a:solidFill>
                  <a:schemeClr val="lt2"/>
                </a:solidFill>
              </a:rPr>
              <a:t>”, 2019) – </a:t>
            </a:r>
            <a:r>
              <a:rPr b="1" lang="en" sz="1200">
                <a:solidFill>
                  <a:schemeClr val="lt2"/>
                </a:solidFill>
              </a:rPr>
              <a:t>A.</a:t>
            </a:r>
            <a:r>
              <a:rPr b="1" lang="en" sz="1100">
                <a:solidFill>
                  <a:schemeClr val="lt2"/>
                </a:solidFill>
              </a:rPr>
              <a:t>Slivkins</a:t>
            </a:r>
            <a:endParaRPr b="1" sz="12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200">
                <a:solidFill>
                  <a:schemeClr val="lt2"/>
                </a:solidFill>
              </a:rPr>
              <a:t>Shows that user preferences often change over time and under such non-stationarity, classical CF fails(“</a:t>
            </a:r>
            <a:r>
              <a:rPr i="1" lang="en" sz="1200">
                <a:solidFill>
                  <a:schemeClr val="lt2"/>
                </a:solidFill>
              </a:rPr>
              <a:t>Learning User Preferences in Non-Stationary Environments</a:t>
            </a:r>
            <a:r>
              <a:rPr lang="en" sz="1200">
                <a:solidFill>
                  <a:schemeClr val="lt2"/>
                </a:solidFill>
              </a:rPr>
              <a:t>”, 2021) </a:t>
            </a:r>
            <a:r>
              <a:rPr lang="en" sz="1200">
                <a:solidFill>
                  <a:schemeClr val="lt2"/>
                </a:solidFill>
              </a:rPr>
              <a:t>– </a:t>
            </a:r>
            <a:r>
              <a:rPr b="1" lang="en" sz="1100">
                <a:solidFill>
                  <a:schemeClr val="lt2"/>
                </a:solidFill>
              </a:rPr>
              <a:t>Huleihel, Pal &amp; Shayevitz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36"/>
          <p:cNvSpPr txBox="1"/>
          <p:nvPr>
            <p:ph type="ctrTitle"/>
          </p:nvPr>
        </p:nvSpPr>
        <p:spPr>
          <a:xfrm>
            <a:off x="612900" y="1953488"/>
            <a:ext cx="4885800" cy="8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AGENDA</a:t>
            </a:r>
            <a:endParaRPr sz="4000">
              <a:solidFill>
                <a:schemeClr val="lt2"/>
              </a:solidFill>
            </a:endParaRPr>
          </a:p>
        </p:txBody>
      </p:sp>
      <p:sp>
        <p:nvSpPr>
          <p:cNvPr id="1725" name="Google Shape;1725;p36"/>
          <p:cNvSpPr txBox="1"/>
          <p:nvPr>
            <p:ph type="ctrTitle"/>
          </p:nvPr>
        </p:nvSpPr>
        <p:spPr>
          <a:xfrm>
            <a:off x="5256050" y="637750"/>
            <a:ext cx="4885800" cy="37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Introduction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Collaborative Filtering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Why Multi Armed Bandit?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Contextual Multi Armed Bandit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Dataset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Experimental Setup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Results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Conclusion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</p:txBody>
      </p:sp>
      <p:cxnSp>
        <p:nvCxnSpPr>
          <p:cNvPr id="1726" name="Google Shape;1726;p36"/>
          <p:cNvCxnSpPr/>
          <p:nvPr/>
        </p:nvCxnSpPr>
        <p:spPr>
          <a:xfrm flipH="1">
            <a:off x="4679875" y="779300"/>
            <a:ext cx="5400" cy="321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7" name="Google Shape;1727;p36"/>
          <p:cNvSpPr/>
          <p:nvPr/>
        </p:nvSpPr>
        <p:spPr>
          <a:xfrm>
            <a:off x="4609375" y="779300"/>
            <a:ext cx="146400" cy="157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8" name="Google Shape;1728;p36"/>
          <p:cNvSpPr/>
          <p:nvPr/>
        </p:nvSpPr>
        <p:spPr>
          <a:xfrm>
            <a:off x="4609375" y="1181675"/>
            <a:ext cx="146400" cy="157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9" name="Google Shape;1729;p36"/>
          <p:cNvSpPr/>
          <p:nvPr/>
        </p:nvSpPr>
        <p:spPr>
          <a:xfrm>
            <a:off x="4609375" y="1649225"/>
            <a:ext cx="146400" cy="157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0" name="Google Shape;1730;p36"/>
          <p:cNvSpPr/>
          <p:nvPr/>
        </p:nvSpPr>
        <p:spPr>
          <a:xfrm>
            <a:off x="4609375" y="2116775"/>
            <a:ext cx="146400" cy="157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1" name="Google Shape;1731;p36"/>
          <p:cNvSpPr/>
          <p:nvPr/>
        </p:nvSpPr>
        <p:spPr>
          <a:xfrm>
            <a:off x="4609375" y="2584325"/>
            <a:ext cx="146400" cy="157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2" name="Google Shape;1732;p36"/>
          <p:cNvSpPr/>
          <p:nvPr/>
        </p:nvSpPr>
        <p:spPr>
          <a:xfrm>
            <a:off x="4609375" y="3051875"/>
            <a:ext cx="146400" cy="157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3" name="Google Shape;1733;p36"/>
          <p:cNvSpPr/>
          <p:nvPr/>
        </p:nvSpPr>
        <p:spPr>
          <a:xfrm>
            <a:off x="4609375" y="3437150"/>
            <a:ext cx="146400" cy="157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4" name="Google Shape;1734;p36"/>
          <p:cNvSpPr/>
          <p:nvPr/>
        </p:nvSpPr>
        <p:spPr>
          <a:xfrm>
            <a:off x="4609375" y="3919375"/>
            <a:ext cx="146400" cy="157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735" name="Google Shape;1735;p36"/>
          <p:cNvCxnSpPr/>
          <p:nvPr/>
        </p:nvCxnSpPr>
        <p:spPr>
          <a:xfrm flipH="1" rot="10800000">
            <a:off x="565325" y="2824075"/>
            <a:ext cx="2414400" cy="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37"/>
          <p:cNvSpPr txBox="1"/>
          <p:nvPr/>
        </p:nvSpPr>
        <p:spPr>
          <a:xfrm>
            <a:off x="186725" y="1393000"/>
            <a:ext cx="44457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280">
              <a:solidFill>
                <a:schemeClr val="lt2"/>
              </a:solidFill>
            </a:endParaRPr>
          </a:p>
          <a:p>
            <a:pPr indent="-30988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80"/>
              <a:buChar char="●"/>
            </a:pPr>
            <a:r>
              <a:rPr lang="en" sz="1280">
                <a:solidFill>
                  <a:schemeClr val="lt2"/>
                </a:solidFill>
              </a:rPr>
              <a:t>A data-driven system that suggests optimal financial assets (e.g., stocks, funds, ETFs, bonds) for individual investors.</a:t>
            </a:r>
            <a:endParaRPr sz="1280">
              <a:solidFill>
                <a:schemeClr val="lt2"/>
              </a:solidFill>
            </a:endParaRPr>
          </a:p>
          <a:p>
            <a:pPr indent="-30988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80"/>
              <a:buChar char="●"/>
            </a:pPr>
            <a:r>
              <a:rPr lang="en" sz="1280">
                <a:solidFill>
                  <a:schemeClr val="lt2"/>
                </a:solidFill>
              </a:rPr>
              <a:t>The most common way of recommending a financial asset is through traditional risk-based portfolio allocation, where assets are suggested based on an investor’s risk profile using rule-based or mean-variance (Markowitz) portfolio optimization methods.</a:t>
            </a:r>
            <a:endParaRPr sz="1280">
              <a:solidFill>
                <a:schemeClr val="lt2"/>
              </a:solidFill>
            </a:endParaRPr>
          </a:p>
          <a:p>
            <a:pPr indent="-30988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80"/>
              <a:buChar char="●"/>
            </a:pPr>
            <a:r>
              <a:rPr b="1" lang="en" sz="1280">
                <a:solidFill>
                  <a:schemeClr val="lt2"/>
                </a:solidFill>
              </a:rPr>
              <a:t>Impact of FAR</a:t>
            </a:r>
            <a:r>
              <a:rPr lang="en" sz="1280">
                <a:solidFill>
                  <a:schemeClr val="lt2"/>
                </a:solidFill>
              </a:rPr>
              <a:t>:</a:t>
            </a:r>
            <a:endParaRPr sz="1280">
              <a:solidFill>
                <a:schemeClr val="lt2"/>
              </a:solidFill>
            </a:endParaRPr>
          </a:p>
          <a:p>
            <a:pPr indent="-30988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80"/>
              <a:buChar char="●"/>
            </a:pPr>
            <a:r>
              <a:rPr lang="en" sz="1280">
                <a:solidFill>
                  <a:schemeClr val="lt2"/>
                </a:solidFill>
              </a:rPr>
              <a:t>Better Portfolio Performance</a:t>
            </a:r>
            <a:endParaRPr sz="1280">
              <a:solidFill>
                <a:schemeClr val="lt2"/>
              </a:solidFill>
            </a:endParaRPr>
          </a:p>
          <a:p>
            <a:pPr indent="-30988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80"/>
              <a:buChar char="●"/>
            </a:pPr>
            <a:r>
              <a:rPr lang="en" sz="1280">
                <a:solidFill>
                  <a:schemeClr val="lt2"/>
                </a:solidFill>
              </a:rPr>
              <a:t>Customer Satisfaction</a:t>
            </a:r>
            <a:endParaRPr sz="1280">
              <a:solidFill>
                <a:schemeClr val="lt2"/>
              </a:solidFill>
            </a:endParaRPr>
          </a:p>
          <a:p>
            <a:pPr indent="-30988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80"/>
              <a:buChar char="●"/>
            </a:pPr>
            <a:r>
              <a:rPr lang="en" sz="1280">
                <a:solidFill>
                  <a:schemeClr val="lt2"/>
                </a:solidFill>
              </a:rPr>
              <a:t>Minimizes emotional decision-making</a:t>
            </a:r>
            <a:endParaRPr sz="128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280">
                <a:solidFill>
                  <a:schemeClr val="lt2"/>
                </a:solidFill>
              </a:rPr>
              <a:t>	</a:t>
            </a:r>
            <a:endParaRPr sz="1280">
              <a:solidFill>
                <a:schemeClr val="lt2"/>
              </a:solidFill>
            </a:endParaRPr>
          </a:p>
          <a:p>
            <a:pPr indent="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80">
              <a:solidFill>
                <a:schemeClr val="lt2"/>
              </a:solidFill>
            </a:endParaRPr>
          </a:p>
        </p:txBody>
      </p:sp>
      <p:sp>
        <p:nvSpPr>
          <p:cNvPr id="1741" name="Google Shape;1741;p37"/>
          <p:cNvSpPr txBox="1"/>
          <p:nvPr>
            <p:ph type="title"/>
          </p:nvPr>
        </p:nvSpPr>
        <p:spPr>
          <a:xfrm>
            <a:off x="918675" y="454900"/>
            <a:ext cx="77175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INTRODUCTION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742" name="Google Shape;1742;p37"/>
          <p:cNvCxnSpPr/>
          <p:nvPr/>
        </p:nvCxnSpPr>
        <p:spPr>
          <a:xfrm flipH="1" rot="10800000">
            <a:off x="918675" y="1226650"/>
            <a:ext cx="3211800" cy="9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43" name="Google Shape;17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850" y="1654900"/>
            <a:ext cx="4206774" cy="2804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38"/>
          <p:cNvSpPr txBox="1"/>
          <p:nvPr>
            <p:ph type="title"/>
          </p:nvPr>
        </p:nvSpPr>
        <p:spPr>
          <a:xfrm>
            <a:off x="924175" y="410275"/>
            <a:ext cx="4153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CHALLENGES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49" name="Google Shape;1749;p38"/>
          <p:cNvSpPr txBox="1"/>
          <p:nvPr>
            <p:ph idx="1" type="subTitle"/>
          </p:nvPr>
        </p:nvSpPr>
        <p:spPr>
          <a:xfrm>
            <a:off x="924175" y="1483625"/>
            <a:ext cx="7201200" cy="28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Market volatility makes asset returns highly unpredictable.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Hard to get real-world data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Investor preferences and risk profiles vary widely and change over time.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Sparse or limited historical interaction data reduces recommendation accuracy.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Different assets have different liquidity and risk characteristics, making comparison difficult.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Feedback is delayed because true reward is known only after days/weeks.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750" name="Google Shape;1750;p38"/>
          <p:cNvCxnSpPr/>
          <p:nvPr/>
        </p:nvCxnSpPr>
        <p:spPr>
          <a:xfrm>
            <a:off x="924175" y="1313300"/>
            <a:ext cx="3641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39"/>
          <p:cNvSpPr txBox="1"/>
          <p:nvPr>
            <p:ph type="title"/>
          </p:nvPr>
        </p:nvSpPr>
        <p:spPr>
          <a:xfrm>
            <a:off x="924175" y="410275"/>
            <a:ext cx="71793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Collaborative Filtering(CF)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756" name="Google Shape;1756;p39"/>
          <p:cNvCxnSpPr/>
          <p:nvPr/>
        </p:nvCxnSpPr>
        <p:spPr>
          <a:xfrm flipH="1" rot="10800000">
            <a:off x="924175" y="1294400"/>
            <a:ext cx="6459000" cy="18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7" name="Google Shape;1757;p39"/>
          <p:cNvSpPr txBox="1"/>
          <p:nvPr/>
        </p:nvSpPr>
        <p:spPr>
          <a:xfrm>
            <a:off x="847825" y="1483200"/>
            <a:ext cx="3935400" cy="22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Recommends assets by finding similar users based on shared purchase behavior.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Uses a user-asset interaction matrix and similarity measures (e.g., cosine similarity).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Assumes users with similar history will like similar assets in the future.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8" name="Google Shape;1758;p39"/>
          <p:cNvSpPr txBox="1"/>
          <p:nvPr/>
        </p:nvSpPr>
        <p:spPr>
          <a:xfrm>
            <a:off x="699475" y="3942400"/>
            <a:ext cx="80544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“Collaborative Filtering recommends assets by finding either similar users (User–Item CF) or similar assets (Item–Item CF) based on shared interaction patterns.”</a:t>
            </a:r>
            <a:endParaRPr i="1"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59" name="Google Shape;17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625" y="1720050"/>
            <a:ext cx="4013578" cy="210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40"/>
          <p:cNvSpPr txBox="1"/>
          <p:nvPr>
            <p:ph type="title"/>
          </p:nvPr>
        </p:nvSpPr>
        <p:spPr>
          <a:xfrm>
            <a:off x="924175" y="410275"/>
            <a:ext cx="71397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Why Multi Armed Bandit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765" name="Google Shape;1765;p40"/>
          <p:cNvCxnSpPr/>
          <p:nvPr/>
        </p:nvCxnSpPr>
        <p:spPr>
          <a:xfrm>
            <a:off x="924175" y="1313300"/>
            <a:ext cx="6864300" cy="3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6" name="Google Shape;1766;p40"/>
          <p:cNvSpPr txBox="1"/>
          <p:nvPr>
            <p:ph idx="1" type="subTitle"/>
          </p:nvPr>
        </p:nvSpPr>
        <p:spPr>
          <a:xfrm>
            <a:off x="924175" y="1483625"/>
            <a:ext cx="7201200" cy="28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Provides a framework for sequential decision-making.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Offers a principled way to evaluate merit-based recommendations by linking each asset choice to a measurable reward.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Enables exploration vs. exploitation trade-offs, important when asset performance is uncertain.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Allows testing whether contextual features (e.g., momentum, volatility) meaningfully relate to returns.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Extends FAR research by introducing adaptive decision models not evaluated in prior benchmarks.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41"/>
          <p:cNvSpPr txBox="1"/>
          <p:nvPr>
            <p:ph type="title"/>
          </p:nvPr>
        </p:nvSpPr>
        <p:spPr>
          <a:xfrm>
            <a:off x="762000" y="435125"/>
            <a:ext cx="7752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Contextual Multi Armed Bandit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772" name="Google Shape;1772;p41"/>
          <p:cNvCxnSpPr/>
          <p:nvPr/>
        </p:nvCxnSpPr>
        <p:spPr>
          <a:xfrm>
            <a:off x="924175" y="1313300"/>
            <a:ext cx="3641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3" name="Google Shape;1773;p41"/>
          <p:cNvSpPr txBox="1"/>
          <p:nvPr>
            <p:ph idx="1" type="subTitle"/>
          </p:nvPr>
        </p:nvSpPr>
        <p:spPr>
          <a:xfrm>
            <a:off x="924175" y="1483630"/>
            <a:ext cx="4153800" cy="25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</a:pPr>
            <a:r>
              <a:rPr lang="en" sz="1300">
                <a:solidFill>
                  <a:schemeClr val="lt2"/>
                </a:solidFill>
              </a:rPr>
              <a:t>Contextual Multi-Armed Bandits extend standard bandits by using additional information (context), such as asset features to guide which arm (asset) to choose each round.</a:t>
            </a:r>
            <a:endParaRPr sz="13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" sz="1300">
                <a:solidFill>
                  <a:schemeClr val="lt2"/>
                </a:solidFill>
              </a:rPr>
              <a:t>LinUCB is a widely used contextual bandit algorithm that models the relationship between context features and expected reward using a linear function with confidence bounds.</a:t>
            </a:r>
            <a:endParaRPr sz="1300">
              <a:solidFill>
                <a:schemeClr val="lt2"/>
              </a:solidFill>
            </a:endParaRPr>
          </a:p>
        </p:txBody>
      </p:sp>
      <p:pic>
        <p:nvPicPr>
          <p:cNvPr id="1774" name="Google Shape;1774;p41" title="LinUC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775" y="1271138"/>
            <a:ext cx="3761225" cy="2947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42"/>
          <p:cNvSpPr txBox="1"/>
          <p:nvPr>
            <p:ph type="title"/>
          </p:nvPr>
        </p:nvSpPr>
        <p:spPr>
          <a:xfrm>
            <a:off x="924175" y="410275"/>
            <a:ext cx="71397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DATASET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780" name="Google Shape;1780;p42"/>
          <p:cNvCxnSpPr/>
          <p:nvPr/>
        </p:nvCxnSpPr>
        <p:spPr>
          <a:xfrm>
            <a:off x="924175" y="1313300"/>
            <a:ext cx="3641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1" name="Google Shape;1781;p42"/>
          <p:cNvSpPr txBox="1"/>
          <p:nvPr>
            <p:ph idx="1" type="subTitle"/>
          </p:nvPr>
        </p:nvSpPr>
        <p:spPr>
          <a:xfrm>
            <a:off x="217650" y="1533100"/>
            <a:ext cx="5279100" cy="28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The FAR-Trans dataset (Sanz-Cruzado et al., 2024), containing real retail investor transactions, asset metadata, and market price histories from 2018–2022.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Includes multiple components: customer profiles, asset information, transaction records, and daily close prices across different markets.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Contains 806 unique assets, of which 321 have active investments, spread across 38 different markets.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Records 703,303 price data points, enabling construction of weekly returns and market-driven features.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782" name="Google Shape;17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750" y="1533100"/>
            <a:ext cx="3547526" cy="250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43"/>
          <p:cNvSpPr txBox="1"/>
          <p:nvPr>
            <p:ph type="title"/>
          </p:nvPr>
        </p:nvSpPr>
        <p:spPr>
          <a:xfrm>
            <a:off x="970625" y="290425"/>
            <a:ext cx="3397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MAB Data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STRUCTURE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788" name="Google Shape;1788;p43"/>
          <p:cNvCxnSpPr/>
          <p:nvPr/>
        </p:nvCxnSpPr>
        <p:spPr>
          <a:xfrm flipH="1" rot="10800000">
            <a:off x="934200" y="1585575"/>
            <a:ext cx="3180300" cy="5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89" name="Google Shape;17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650" y="1548300"/>
            <a:ext cx="3397801" cy="3047744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Google Shape;1790;p43"/>
          <p:cNvSpPr txBox="1"/>
          <p:nvPr/>
        </p:nvSpPr>
        <p:spPr>
          <a:xfrm>
            <a:off x="388225" y="1647700"/>
            <a:ext cx="52569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Assets (Arms): All available assets at week </a:t>
            </a:r>
            <a:r>
              <a:rPr i="1"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endParaRPr i="1"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Context: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Asset momentum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Asset volatility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MarketID, Country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Optional: customer risk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Action: Algorithm chooses one asset to recommend per timestamp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Reward: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Next-week return of the chosen asset</a:t>
            </a:r>
            <a:endParaRPr sz="13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Used to update algorithm parameters</a:t>
            </a:r>
            <a:endParaRPr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Cost Analysis by Slidesgo">
  <a:themeElements>
    <a:clrScheme name="Simple Light">
      <a:dk1>
        <a:srgbClr val="261E17"/>
      </a:dk1>
      <a:lt1>
        <a:srgbClr val="F2EDE4"/>
      </a:lt1>
      <a:dk2>
        <a:srgbClr val="BFAD8A"/>
      </a:dk2>
      <a:lt2>
        <a:srgbClr val="8C7B23"/>
      </a:lt2>
      <a:accent1>
        <a:srgbClr val="15400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1E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